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66" d="100"/>
          <a:sy n="66" d="100"/>
        </p:scale>
        <p:origin x="1220" y="6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a:t>Accuracy by</a:t>
            </a:r>
            <a:r>
              <a:rPr lang="en-US" altLang="zh-CN" baseline="0"/>
              <a:t> model type</a:t>
            </a:r>
            <a:endParaRPr lang="en-US" altLang="zh-CN"/>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ltLang="zh-CN"/>
        </a:p>
      </c:txPr>
    </c:title>
    <c:autoTitleDeleted val="0"/>
    <c:plotArea>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cat>
            <c:strRef>
              <c:f>Sheet1!$A$2:$A$5</c:f>
              <c:strCache>
                <c:ptCount val="4"/>
                <c:pt idx="0">
                  <c:v>Logistic Regression</c:v>
                </c:pt>
                <c:pt idx="1">
                  <c:v>Support Vector Machine</c:v>
                </c:pt>
                <c:pt idx="2">
                  <c:v>Decision Tree</c:v>
                </c:pt>
                <c:pt idx="3">
                  <c:v>K-Nearest Neighbor</c:v>
                </c:pt>
              </c:strCache>
            </c:strRef>
          </c:cat>
          <c:val>
            <c:numRef>
              <c:f>Sheet1!$B$2:$B$5</c:f>
              <c:numCache>
                <c:formatCode>General</c:formatCode>
                <c:ptCount val="4"/>
                <c:pt idx="0">
                  <c:v>0.84599999999999997</c:v>
                </c:pt>
                <c:pt idx="1">
                  <c:v>0.84799999999999998</c:v>
                </c:pt>
                <c:pt idx="2">
                  <c:v>0.88900000000000001</c:v>
                </c:pt>
                <c:pt idx="3">
                  <c:v>0.84799999999999998</c:v>
                </c:pt>
              </c:numCache>
            </c:numRef>
          </c:val>
          <c:extLst>
            <c:ext xmlns:c16="http://schemas.microsoft.com/office/drawing/2014/chart" uri="{C3380CC4-5D6E-409C-BE32-E72D297353CC}">
              <c16:uniqueId val="{00000000-DFA4-4287-A09D-56CB4A09828F}"/>
            </c:ext>
          </c:extLst>
        </c:ser>
        <c:ser>
          <c:idx val="1"/>
          <c:order val="1"/>
          <c:tx>
            <c:strRef>
              <c:f>Sheet1!$C$1</c:f>
              <c:strCache>
                <c:ptCount val="1"/>
                <c:pt idx="0">
                  <c:v>Column1</c:v>
                </c:pt>
              </c:strCache>
            </c:strRef>
          </c:tx>
          <c:spPr>
            <a:solidFill>
              <a:schemeClr val="accent2"/>
            </a:solidFill>
            <a:ln>
              <a:noFill/>
            </a:ln>
            <a:effectLst/>
          </c:spPr>
          <c:invertIfNegative val="0"/>
          <c:cat>
            <c:strRef>
              <c:f>Sheet1!$A$2:$A$5</c:f>
              <c:strCache>
                <c:ptCount val="4"/>
                <c:pt idx="0">
                  <c:v>Logistic Regression</c:v>
                </c:pt>
                <c:pt idx="1">
                  <c:v>Support Vector Machine</c:v>
                </c:pt>
                <c:pt idx="2">
                  <c:v>Decision Tree</c:v>
                </c:pt>
                <c:pt idx="3">
                  <c:v>K-Nearest Neighbor</c:v>
                </c:pt>
              </c:strCache>
            </c:strRef>
          </c:cat>
          <c:val>
            <c:numRef>
              <c:f>Sheet1!$C$2:$C$5</c:f>
              <c:numCache>
                <c:formatCode>General</c:formatCode>
                <c:ptCount val="4"/>
              </c:numCache>
            </c:numRef>
          </c:val>
          <c:extLst>
            <c:ext xmlns:c16="http://schemas.microsoft.com/office/drawing/2014/chart" uri="{C3380CC4-5D6E-409C-BE32-E72D297353CC}">
              <c16:uniqueId val="{00000001-DFA4-4287-A09D-56CB4A09828F}"/>
            </c:ext>
          </c:extLst>
        </c:ser>
        <c:ser>
          <c:idx val="2"/>
          <c:order val="2"/>
          <c:tx>
            <c:strRef>
              <c:f>Sheet1!$D$1</c:f>
              <c:strCache>
                <c:ptCount val="1"/>
                <c:pt idx="0">
                  <c:v>Column2</c:v>
                </c:pt>
              </c:strCache>
            </c:strRef>
          </c:tx>
          <c:spPr>
            <a:solidFill>
              <a:schemeClr val="accent3"/>
            </a:solidFill>
            <a:ln>
              <a:noFill/>
            </a:ln>
            <a:effectLst/>
          </c:spPr>
          <c:invertIfNegative val="0"/>
          <c:cat>
            <c:strRef>
              <c:f>Sheet1!$A$2:$A$5</c:f>
              <c:strCache>
                <c:ptCount val="4"/>
                <c:pt idx="0">
                  <c:v>Logistic Regression</c:v>
                </c:pt>
                <c:pt idx="1">
                  <c:v>Support Vector Machine</c:v>
                </c:pt>
                <c:pt idx="2">
                  <c:v>Decision Tree</c:v>
                </c:pt>
                <c:pt idx="3">
                  <c:v>K-Nearest Neighbor</c:v>
                </c:pt>
              </c:strCache>
            </c:strRef>
          </c:cat>
          <c:val>
            <c:numRef>
              <c:f>Sheet1!$D$2:$D$5</c:f>
              <c:numCache>
                <c:formatCode>General</c:formatCode>
                <c:ptCount val="4"/>
              </c:numCache>
            </c:numRef>
          </c:val>
          <c:extLst>
            <c:ext xmlns:c16="http://schemas.microsoft.com/office/drawing/2014/chart" uri="{C3380CC4-5D6E-409C-BE32-E72D297353CC}">
              <c16:uniqueId val="{00000002-DFA4-4287-A09D-56CB4A09828F}"/>
            </c:ext>
          </c:extLst>
        </c:ser>
        <c:dLbls>
          <c:showLegendKey val="0"/>
          <c:showVal val="0"/>
          <c:showCatName val="0"/>
          <c:showSerName val="0"/>
          <c:showPercent val="0"/>
          <c:showBubbleSize val="0"/>
        </c:dLbls>
        <c:gapWidth val="182"/>
        <c:axId val="1894394128"/>
        <c:axId val="1894382128"/>
      </c:barChart>
      <c:catAx>
        <c:axId val="1894394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94382128"/>
        <c:crosses val="autoZero"/>
        <c:auto val="1"/>
        <c:lblAlgn val="ctr"/>
        <c:lblOffset val="100"/>
        <c:noMultiLvlLbl val="0"/>
      </c:catAx>
      <c:valAx>
        <c:axId val="1894382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94394128"/>
        <c:crosses val="autoZero"/>
        <c:crossBetween val="between"/>
      </c:valAx>
      <c:spPr>
        <a:noFill/>
        <a:ln>
          <a:noFill/>
        </a:ln>
        <a:effectLst/>
      </c:spPr>
    </c:plotArea>
    <c:legend>
      <c:legendPos val="b"/>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E4D5CB-0AF5-4E6E-B3B7-6B76FC89577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5474064-7232-4887-ACD7-F4CE6E751AB6}">
      <dgm:prSet/>
      <dgm:spPr/>
      <dgm:t>
        <a:bodyPr/>
        <a:lstStyle/>
        <a:p>
          <a:pPr>
            <a:lnSpc>
              <a:spcPct val="100000"/>
            </a:lnSpc>
            <a:defRPr cap="all"/>
          </a:pPr>
          <a:r>
            <a:rPr lang="en-US" dirty="0"/>
            <a:t>Payload size(in kg)</a:t>
          </a:r>
        </a:p>
      </dgm:t>
    </dgm:pt>
    <dgm:pt modelId="{B4D640D4-8EBA-4DF7-A076-D910BC3CA67F}" type="parTrans" cxnId="{A7C841B9-D032-4105-B5FF-8F003E164C51}">
      <dgm:prSet/>
      <dgm:spPr/>
      <dgm:t>
        <a:bodyPr/>
        <a:lstStyle/>
        <a:p>
          <a:endParaRPr lang="en-US"/>
        </a:p>
      </dgm:t>
    </dgm:pt>
    <dgm:pt modelId="{3430F442-C12A-4B45-B152-FA1C1DF9D883}" type="sibTrans" cxnId="{A7C841B9-D032-4105-B5FF-8F003E164C51}">
      <dgm:prSet/>
      <dgm:spPr/>
      <dgm:t>
        <a:bodyPr/>
        <a:lstStyle/>
        <a:p>
          <a:endParaRPr lang="en-US"/>
        </a:p>
      </dgm:t>
    </dgm:pt>
    <dgm:pt modelId="{1D338AF4-53E7-4F55-8F5C-3A924E335950}">
      <dgm:prSet/>
      <dgm:spPr/>
      <dgm:t>
        <a:bodyPr/>
        <a:lstStyle/>
        <a:p>
          <a:pPr>
            <a:lnSpc>
              <a:spcPct val="100000"/>
            </a:lnSpc>
            <a:defRPr cap="all"/>
          </a:pPr>
          <a:r>
            <a:rPr lang="en-US" dirty="0"/>
            <a:t>Location</a:t>
          </a:r>
        </a:p>
      </dgm:t>
    </dgm:pt>
    <dgm:pt modelId="{BDFCEAC6-805C-4E35-BD24-F30DBC4DB614}" type="parTrans" cxnId="{E9F626B1-3F88-4D4C-AD26-5F42CB481F68}">
      <dgm:prSet/>
      <dgm:spPr/>
      <dgm:t>
        <a:bodyPr/>
        <a:lstStyle/>
        <a:p>
          <a:endParaRPr lang="en-US"/>
        </a:p>
      </dgm:t>
    </dgm:pt>
    <dgm:pt modelId="{ECF95A93-6BF0-4BDF-B8ED-2C3ABEFA3245}" type="sibTrans" cxnId="{E9F626B1-3F88-4D4C-AD26-5F42CB481F68}">
      <dgm:prSet/>
      <dgm:spPr/>
      <dgm:t>
        <a:bodyPr/>
        <a:lstStyle/>
        <a:p>
          <a:endParaRPr lang="en-US"/>
        </a:p>
      </dgm:t>
    </dgm:pt>
    <dgm:pt modelId="{F47354B1-CEC4-4FB1-B0A5-84FB8ABE0ADE}">
      <dgm:prSet/>
      <dgm:spPr/>
      <dgm:t>
        <a:bodyPr/>
        <a:lstStyle/>
        <a:p>
          <a:pPr>
            <a:lnSpc>
              <a:spcPct val="100000"/>
            </a:lnSpc>
            <a:defRPr cap="all"/>
          </a:pPr>
          <a:r>
            <a:rPr lang="en-US" dirty="0"/>
            <a:t>Orbit</a:t>
          </a:r>
        </a:p>
      </dgm:t>
    </dgm:pt>
    <dgm:pt modelId="{5EEB7F2B-DF2B-4459-A37C-831D11818C9A}" type="parTrans" cxnId="{9FBF0FCE-233D-4364-855D-82064ABF352F}">
      <dgm:prSet/>
      <dgm:spPr/>
      <dgm:t>
        <a:bodyPr/>
        <a:lstStyle/>
        <a:p>
          <a:endParaRPr lang="en-US"/>
        </a:p>
      </dgm:t>
    </dgm:pt>
    <dgm:pt modelId="{50E6ADA2-571B-4ABB-ACEC-1BC1239981BC}" type="sibTrans" cxnId="{9FBF0FCE-233D-4364-855D-82064ABF352F}">
      <dgm:prSet/>
      <dgm:spPr/>
      <dgm:t>
        <a:bodyPr/>
        <a:lstStyle/>
        <a:p>
          <a:endParaRPr lang="en-US"/>
        </a:p>
      </dgm:t>
    </dgm:pt>
    <dgm:pt modelId="{0A928100-F5EA-4AF6-AB52-C62CBB7764D5}">
      <dgm:prSet/>
      <dgm:spPr/>
      <dgm:t>
        <a:bodyPr/>
        <a:lstStyle/>
        <a:p>
          <a:pPr>
            <a:lnSpc>
              <a:spcPct val="100000"/>
            </a:lnSpc>
            <a:defRPr cap="all"/>
          </a:pPr>
          <a:r>
            <a:rPr lang="en-US"/>
            <a:t>Recovery System</a:t>
          </a:r>
          <a:endParaRPr lang="en-US" dirty="0"/>
        </a:p>
      </dgm:t>
    </dgm:pt>
    <dgm:pt modelId="{2DD584A6-D4D8-42C8-BC7D-09CDE5BE4E7D}" type="parTrans" cxnId="{646BA887-CD84-47A1-BD04-679F019F6036}">
      <dgm:prSet/>
      <dgm:spPr/>
      <dgm:t>
        <a:bodyPr/>
        <a:lstStyle/>
        <a:p>
          <a:endParaRPr lang="zh-CN" altLang="en-US"/>
        </a:p>
      </dgm:t>
    </dgm:pt>
    <dgm:pt modelId="{95A97B0D-29EA-45D1-8B28-231B2EC94E5F}" type="sibTrans" cxnId="{646BA887-CD84-47A1-BD04-679F019F6036}">
      <dgm:prSet/>
      <dgm:spPr/>
      <dgm:t>
        <a:bodyPr/>
        <a:lstStyle/>
        <a:p>
          <a:endParaRPr lang="zh-CN" altLang="en-US"/>
        </a:p>
      </dgm:t>
    </dgm:pt>
    <dgm:pt modelId="{709F6C1C-F760-4867-994F-CDB3E8EC543C}" type="pres">
      <dgm:prSet presAssocID="{39E4D5CB-0AF5-4E6E-B3B7-6B76FC895774}" presName="root" presStyleCnt="0">
        <dgm:presLayoutVars>
          <dgm:dir/>
          <dgm:resizeHandles val="exact"/>
        </dgm:presLayoutVars>
      </dgm:prSet>
      <dgm:spPr/>
    </dgm:pt>
    <dgm:pt modelId="{3B49B142-481A-4336-840B-884F3918B18E}" type="pres">
      <dgm:prSet presAssocID="{95474064-7232-4887-ACD7-F4CE6E751AB6}" presName="compNode" presStyleCnt="0"/>
      <dgm:spPr/>
    </dgm:pt>
    <dgm:pt modelId="{B18DCE69-0282-4487-B362-FD69FAAEF717}" type="pres">
      <dgm:prSet presAssocID="{95474064-7232-4887-ACD7-F4CE6E751AB6}" presName="iconBgRect" presStyleLbl="bgShp" presStyleIdx="0" presStyleCnt="4"/>
      <dgm:spPr>
        <a:prstGeom prst="round2DiagRect">
          <a:avLst>
            <a:gd name="adj1" fmla="val 29727"/>
            <a:gd name="adj2" fmla="val 0"/>
          </a:avLst>
        </a:prstGeom>
      </dgm:spPr>
    </dgm:pt>
    <dgm:pt modelId="{A49C4431-2731-4E43-A585-9F20618245E9}" type="pres">
      <dgm:prSet presAssocID="{95474064-7232-4887-ACD7-F4CE6E751AB6}"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umbbell with solid fill"/>
        </a:ext>
      </dgm:extLst>
    </dgm:pt>
    <dgm:pt modelId="{1C282756-96B1-4AA7-9E11-DB5635D58EF8}" type="pres">
      <dgm:prSet presAssocID="{95474064-7232-4887-ACD7-F4CE6E751AB6}" presName="spaceRect" presStyleCnt="0"/>
      <dgm:spPr/>
    </dgm:pt>
    <dgm:pt modelId="{326AE1A3-25DB-429C-925A-D82257847B60}" type="pres">
      <dgm:prSet presAssocID="{95474064-7232-4887-ACD7-F4CE6E751AB6}" presName="textRect" presStyleLbl="revTx" presStyleIdx="0" presStyleCnt="4">
        <dgm:presLayoutVars>
          <dgm:chMax val="1"/>
          <dgm:chPref val="1"/>
        </dgm:presLayoutVars>
      </dgm:prSet>
      <dgm:spPr/>
    </dgm:pt>
    <dgm:pt modelId="{E1F3B2F8-F946-4477-8E70-6510C7F975B5}" type="pres">
      <dgm:prSet presAssocID="{3430F442-C12A-4B45-B152-FA1C1DF9D883}" presName="sibTrans" presStyleCnt="0"/>
      <dgm:spPr/>
    </dgm:pt>
    <dgm:pt modelId="{2406AA40-72BC-4C35-AA8E-107BB654F051}" type="pres">
      <dgm:prSet presAssocID="{1D338AF4-53E7-4F55-8F5C-3A924E335950}" presName="compNode" presStyleCnt="0"/>
      <dgm:spPr/>
    </dgm:pt>
    <dgm:pt modelId="{FFB9B7DC-8B2B-46EB-87F4-1DF067197B88}" type="pres">
      <dgm:prSet presAssocID="{1D338AF4-53E7-4F55-8F5C-3A924E335950}" presName="iconBgRect" presStyleLbl="bgShp" presStyleIdx="1" presStyleCnt="4"/>
      <dgm:spPr>
        <a:prstGeom prst="round2DiagRect">
          <a:avLst>
            <a:gd name="adj1" fmla="val 29727"/>
            <a:gd name="adj2" fmla="val 0"/>
          </a:avLst>
        </a:prstGeom>
      </dgm:spPr>
    </dgm:pt>
    <dgm:pt modelId="{C34D2E32-8739-4618-9305-955107E1E26F}" type="pres">
      <dgm:prSet presAssocID="{1D338AF4-53E7-4F55-8F5C-3A924E33595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7D35477E-682F-4E99-A133-0A008A00793D}" type="pres">
      <dgm:prSet presAssocID="{1D338AF4-53E7-4F55-8F5C-3A924E335950}" presName="spaceRect" presStyleCnt="0"/>
      <dgm:spPr/>
    </dgm:pt>
    <dgm:pt modelId="{FD69E12E-CE44-4A33-97BB-99D177E539E6}" type="pres">
      <dgm:prSet presAssocID="{1D338AF4-53E7-4F55-8F5C-3A924E335950}" presName="textRect" presStyleLbl="revTx" presStyleIdx="1" presStyleCnt="4">
        <dgm:presLayoutVars>
          <dgm:chMax val="1"/>
          <dgm:chPref val="1"/>
        </dgm:presLayoutVars>
      </dgm:prSet>
      <dgm:spPr/>
    </dgm:pt>
    <dgm:pt modelId="{CD8ED306-6AD3-488D-8A64-E89D54C02B46}" type="pres">
      <dgm:prSet presAssocID="{ECF95A93-6BF0-4BDF-B8ED-2C3ABEFA3245}" presName="sibTrans" presStyleCnt="0"/>
      <dgm:spPr/>
    </dgm:pt>
    <dgm:pt modelId="{530A9717-C29D-4EA9-B794-E833505FD23B}" type="pres">
      <dgm:prSet presAssocID="{F47354B1-CEC4-4FB1-B0A5-84FB8ABE0ADE}" presName="compNode" presStyleCnt="0"/>
      <dgm:spPr/>
    </dgm:pt>
    <dgm:pt modelId="{A8C23ED3-31CE-4ED8-B7E2-3D00FA17C298}" type="pres">
      <dgm:prSet presAssocID="{F47354B1-CEC4-4FB1-B0A5-84FB8ABE0ADE}" presName="iconBgRect" presStyleLbl="bgShp" presStyleIdx="2" presStyleCnt="4"/>
      <dgm:spPr>
        <a:prstGeom prst="round2DiagRect">
          <a:avLst>
            <a:gd name="adj1" fmla="val 29727"/>
            <a:gd name="adj2" fmla="val 0"/>
          </a:avLst>
        </a:prstGeom>
      </dgm:spPr>
    </dgm:pt>
    <dgm:pt modelId="{6B29BCF0-B322-43E8-AAB2-F2E2A74BE6D6}" type="pres">
      <dgm:prSet presAssocID="{F47354B1-CEC4-4FB1-B0A5-84FB8ABE0AD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tellite"/>
        </a:ext>
      </dgm:extLst>
    </dgm:pt>
    <dgm:pt modelId="{AD541FA9-B383-4F5B-95DE-904A46E30681}" type="pres">
      <dgm:prSet presAssocID="{F47354B1-CEC4-4FB1-B0A5-84FB8ABE0ADE}" presName="spaceRect" presStyleCnt="0"/>
      <dgm:spPr/>
    </dgm:pt>
    <dgm:pt modelId="{D1E95A2C-DAFF-4E23-BDC1-81427AD44270}" type="pres">
      <dgm:prSet presAssocID="{F47354B1-CEC4-4FB1-B0A5-84FB8ABE0ADE}" presName="textRect" presStyleLbl="revTx" presStyleIdx="2" presStyleCnt="4">
        <dgm:presLayoutVars>
          <dgm:chMax val="1"/>
          <dgm:chPref val="1"/>
        </dgm:presLayoutVars>
      </dgm:prSet>
      <dgm:spPr/>
    </dgm:pt>
    <dgm:pt modelId="{8383B56D-5A03-42B5-B43B-BC3803CDFA02}" type="pres">
      <dgm:prSet presAssocID="{50E6ADA2-571B-4ABB-ACEC-1BC1239981BC}" presName="sibTrans" presStyleCnt="0"/>
      <dgm:spPr/>
    </dgm:pt>
    <dgm:pt modelId="{6AD61254-E551-43BE-B1B7-E85F51304574}" type="pres">
      <dgm:prSet presAssocID="{0A928100-F5EA-4AF6-AB52-C62CBB7764D5}" presName="compNode" presStyleCnt="0"/>
      <dgm:spPr/>
    </dgm:pt>
    <dgm:pt modelId="{06336B4A-B740-466F-AB82-C537A59E55A3}" type="pres">
      <dgm:prSet presAssocID="{0A928100-F5EA-4AF6-AB52-C62CBB7764D5}" presName="iconBgRect" presStyleLbl="bgShp" presStyleIdx="3" presStyleCnt="4"/>
      <dgm:spPr>
        <a:prstGeom prst="round2DiagRect">
          <a:avLst>
            <a:gd name="adj1" fmla="val 29727"/>
            <a:gd name="adj2" fmla="val 0"/>
          </a:avLst>
        </a:prstGeom>
      </dgm:spPr>
    </dgm:pt>
    <dgm:pt modelId="{0202C2DA-6F6A-4DF0-97E3-441D00B745BA}" type="pres">
      <dgm:prSet presAssocID="{0A928100-F5EA-4AF6-AB52-C62CBB7764D5}"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anding with solid fill"/>
        </a:ext>
      </dgm:extLst>
    </dgm:pt>
    <dgm:pt modelId="{43443FC5-6543-4299-B68D-2AEF8278CBC0}" type="pres">
      <dgm:prSet presAssocID="{0A928100-F5EA-4AF6-AB52-C62CBB7764D5}" presName="spaceRect" presStyleCnt="0"/>
      <dgm:spPr/>
    </dgm:pt>
    <dgm:pt modelId="{595127EE-E3AF-4CE9-B3C1-EB853EB240D8}" type="pres">
      <dgm:prSet presAssocID="{0A928100-F5EA-4AF6-AB52-C62CBB7764D5}" presName="textRect" presStyleLbl="revTx" presStyleIdx="3" presStyleCnt="4">
        <dgm:presLayoutVars>
          <dgm:chMax val="1"/>
          <dgm:chPref val="1"/>
        </dgm:presLayoutVars>
      </dgm:prSet>
      <dgm:spPr/>
    </dgm:pt>
  </dgm:ptLst>
  <dgm:cxnLst>
    <dgm:cxn modelId="{ECDA9F4D-2A9B-4AB4-A82E-72145B209554}" type="presOf" srcId="{95474064-7232-4887-ACD7-F4CE6E751AB6}" destId="{326AE1A3-25DB-429C-925A-D82257847B60}" srcOrd="0" destOrd="0" presId="urn:microsoft.com/office/officeart/2018/5/layout/IconLeafLabelList"/>
    <dgm:cxn modelId="{646BA887-CD84-47A1-BD04-679F019F6036}" srcId="{39E4D5CB-0AF5-4E6E-B3B7-6B76FC895774}" destId="{0A928100-F5EA-4AF6-AB52-C62CBB7764D5}" srcOrd="3" destOrd="0" parTransId="{2DD584A6-D4D8-42C8-BC7D-09CDE5BE4E7D}" sibTransId="{95A97B0D-29EA-45D1-8B28-231B2EC94E5F}"/>
    <dgm:cxn modelId="{E9F626B1-3F88-4D4C-AD26-5F42CB481F68}" srcId="{39E4D5CB-0AF5-4E6E-B3B7-6B76FC895774}" destId="{1D338AF4-53E7-4F55-8F5C-3A924E335950}" srcOrd="1" destOrd="0" parTransId="{BDFCEAC6-805C-4E35-BD24-F30DBC4DB614}" sibTransId="{ECF95A93-6BF0-4BDF-B8ED-2C3ABEFA3245}"/>
    <dgm:cxn modelId="{A7C841B9-D032-4105-B5FF-8F003E164C51}" srcId="{39E4D5CB-0AF5-4E6E-B3B7-6B76FC895774}" destId="{95474064-7232-4887-ACD7-F4CE6E751AB6}" srcOrd="0" destOrd="0" parTransId="{B4D640D4-8EBA-4DF7-A076-D910BC3CA67F}" sibTransId="{3430F442-C12A-4B45-B152-FA1C1DF9D883}"/>
    <dgm:cxn modelId="{E58ABABB-90D2-41F0-85A9-0D2DA8D9318E}" type="presOf" srcId="{0A928100-F5EA-4AF6-AB52-C62CBB7764D5}" destId="{595127EE-E3AF-4CE9-B3C1-EB853EB240D8}" srcOrd="0" destOrd="0" presId="urn:microsoft.com/office/officeart/2018/5/layout/IconLeafLabelList"/>
    <dgm:cxn modelId="{9FBF0FCE-233D-4364-855D-82064ABF352F}" srcId="{39E4D5CB-0AF5-4E6E-B3B7-6B76FC895774}" destId="{F47354B1-CEC4-4FB1-B0A5-84FB8ABE0ADE}" srcOrd="2" destOrd="0" parTransId="{5EEB7F2B-DF2B-4459-A37C-831D11818C9A}" sibTransId="{50E6ADA2-571B-4ABB-ACEC-1BC1239981BC}"/>
    <dgm:cxn modelId="{1BFD38D0-7A2B-47FF-9027-550D6987CC45}" type="presOf" srcId="{F47354B1-CEC4-4FB1-B0A5-84FB8ABE0ADE}" destId="{D1E95A2C-DAFF-4E23-BDC1-81427AD44270}" srcOrd="0" destOrd="0" presId="urn:microsoft.com/office/officeart/2018/5/layout/IconLeafLabelList"/>
    <dgm:cxn modelId="{7AC017D8-9901-42ED-B7A0-8E729EA9ECEC}" type="presOf" srcId="{39E4D5CB-0AF5-4E6E-B3B7-6B76FC895774}" destId="{709F6C1C-F760-4867-994F-CDB3E8EC543C}" srcOrd="0" destOrd="0" presId="urn:microsoft.com/office/officeart/2018/5/layout/IconLeafLabelList"/>
    <dgm:cxn modelId="{FC54DFF4-DFFC-4DD9-8EED-79EE300F01F0}" type="presOf" srcId="{1D338AF4-53E7-4F55-8F5C-3A924E335950}" destId="{FD69E12E-CE44-4A33-97BB-99D177E539E6}" srcOrd="0" destOrd="0" presId="urn:microsoft.com/office/officeart/2018/5/layout/IconLeafLabelList"/>
    <dgm:cxn modelId="{1D976526-55E2-47B0-B64B-F38959F23760}" type="presParOf" srcId="{709F6C1C-F760-4867-994F-CDB3E8EC543C}" destId="{3B49B142-481A-4336-840B-884F3918B18E}" srcOrd="0" destOrd="0" presId="urn:microsoft.com/office/officeart/2018/5/layout/IconLeafLabelList"/>
    <dgm:cxn modelId="{3DCFEB80-8DF1-4742-BBB1-0F9D3F0789BB}" type="presParOf" srcId="{3B49B142-481A-4336-840B-884F3918B18E}" destId="{B18DCE69-0282-4487-B362-FD69FAAEF717}" srcOrd="0" destOrd="0" presId="urn:microsoft.com/office/officeart/2018/5/layout/IconLeafLabelList"/>
    <dgm:cxn modelId="{6113D6ED-2E25-43B2-BA43-B50765231719}" type="presParOf" srcId="{3B49B142-481A-4336-840B-884F3918B18E}" destId="{A49C4431-2731-4E43-A585-9F20618245E9}" srcOrd="1" destOrd="0" presId="urn:microsoft.com/office/officeart/2018/5/layout/IconLeafLabelList"/>
    <dgm:cxn modelId="{49095DA7-3EBF-4E7B-BE05-EC71682AFEEB}" type="presParOf" srcId="{3B49B142-481A-4336-840B-884F3918B18E}" destId="{1C282756-96B1-4AA7-9E11-DB5635D58EF8}" srcOrd="2" destOrd="0" presId="urn:microsoft.com/office/officeart/2018/5/layout/IconLeafLabelList"/>
    <dgm:cxn modelId="{30B2FFBA-186E-4F0C-B46D-C742CAB9BCC0}" type="presParOf" srcId="{3B49B142-481A-4336-840B-884F3918B18E}" destId="{326AE1A3-25DB-429C-925A-D82257847B60}" srcOrd="3" destOrd="0" presId="urn:microsoft.com/office/officeart/2018/5/layout/IconLeafLabelList"/>
    <dgm:cxn modelId="{FE52A7AA-5255-47CD-AFE6-4FEA123DCCA3}" type="presParOf" srcId="{709F6C1C-F760-4867-994F-CDB3E8EC543C}" destId="{E1F3B2F8-F946-4477-8E70-6510C7F975B5}" srcOrd="1" destOrd="0" presId="urn:microsoft.com/office/officeart/2018/5/layout/IconLeafLabelList"/>
    <dgm:cxn modelId="{C9097B73-754B-45D4-B384-F1708CAA2C7B}" type="presParOf" srcId="{709F6C1C-F760-4867-994F-CDB3E8EC543C}" destId="{2406AA40-72BC-4C35-AA8E-107BB654F051}" srcOrd="2" destOrd="0" presId="urn:microsoft.com/office/officeart/2018/5/layout/IconLeafLabelList"/>
    <dgm:cxn modelId="{B777EA19-3FA7-4C3D-9141-A2A31D36891C}" type="presParOf" srcId="{2406AA40-72BC-4C35-AA8E-107BB654F051}" destId="{FFB9B7DC-8B2B-46EB-87F4-1DF067197B88}" srcOrd="0" destOrd="0" presId="urn:microsoft.com/office/officeart/2018/5/layout/IconLeafLabelList"/>
    <dgm:cxn modelId="{D1EF6DE1-59CA-4468-B9D0-89DBE4B1C192}" type="presParOf" srcId="{2406AA40-72BC-4C35-AA8E-107BB654F051}" destId="{C34D2E32-8739-4618-9305-955107E1E26F}" srcOrd="1" destOrd="0" presId="urn:microsoft.com/office/officeart/2018/5/layout/IconLeafLabelList"/>
    <dgm:cxn modelId="{622080A9-94B7-4310-BF51-2DF7D026E62C}" type="presParOf" srcId="{2406AA40-72BC-4C35-AA8E-107BB654F051}" destId="{7D35477E-682F-4E99-A133-0A008A00793D}" srcOrd="2" destOrd="0" presId="urn:microsoft.com/office/officeart/2018/5/layout/IconLeafLabelList"/>
    <dgm:cxn modelId="{FA10DF4A-4F25-4F97-AF21-9D884E157D1E}" type="presParOf" srcId="{2406AA40-72BC-4C35-AA8E-107BB654F051}" destId="{FD69E12E-CE44-4A33-97BB-99D177E539E6}" srcOrd="3" destOrd="0" presId="urn:microsoft.com/office/officeart/2018/5/layout/IconLeafLabelList"/>
    <dgm:cxn modelId="{68763349-1C22-44B4-B793-B8DDF76B2D60}" type="presParOf" srcId="{709F6C1C-F760-4867-994F-CDB3E8EC543C}" destId="{CD8ED306-6AD3-488D-8A64-E89D54C02B46}" srcOrd="3" destOrd="0" presId="urn:microsoft.com/office/officeart/2018/5/layout/IconLeafLabelList"/>
    <dgm:cxn modelId="{1C278ACA-9CA0-4203-BBA3-9A648514016A}" type="presParOf" srcId="{709F6C1C-F760-4867-994F-CDB3E8EC543C}" destId="{530A9717-C29D-4EA9-B794-E833505FD23B}" srcOrd="4" destOrd="0" presId="urn:microsoft.com/office/officeart/2018/5/layout/IconLeafLabelList"/>
    <dgm:cxn modelId="{3BEF052E-DBA6-4B9E-BFA5-91A2E987C233}" type="presParOf" srcId="{530A9717-C29D-4EA9-B794-E833505FD23B}" destId="{A8C23ED3-31CE-4ED8-B7E2-3D00FA17C298}" srcOrd="0" destOrd="0" presId="urn:microsoft.com/office/officeart/2018/5/layout/IconLeafLabelList"/>
    <dgm:cxn modelId="{C2C4B585-C238-491D-A230-A798B61985C2}" type="presParOf" srcId="{530A9717-C29D-4EA9-B794-E833505FD23B}" destId="{6B29BCF0-B322-43E8-AAB2-F2E2A74BE6D6}" srcOrd="1" destOrd="0" presId="urn:microsoft.com/office/officeart/2018/5/layout/IconLeafLabelList"/>
    <dgm:cxn modelId="{80C622BC-E6E3-4E46-8063-3E877543900C}" type="presParOf" srcId="{530A9717-C29D-4EA9-B794-E833505FD23B}" destId="{AD541FA9-B383-4F5B-95DE-904A46E30681}" srcOrd="2" destOrd="0" presId="urn:microsoft.com/office/officeart/2018/5/layout/IconLeafLabelList"/>
    <dgm:cxn modelId="{2A264382-E0DA-4847-BB28-92CEEB3B226D}" type="presParOf" srcId="{530A9717-C29D-4EA9-B794-E833505FD23B}" destId="{D1E95A2C-DAFF-4E23-BDC1-81427AD44270}" srcOrd="3" destOrd="0" presId="urn:microsoft.com/office/officeart/2018/5/layout/IconLeafLabelList"/>
    <dgm:cxn modelId="{1DE9ABA8-5C89-4194-AAAC-0CAAF70E85C7}" type="presParOf" srcId="{709F6C1C-F760-4867-994F-CDB3E8EC543C}" destId="{8383B56D-5A03-42B5-B43B-BC3803CDFA02}" srcOrd="5" destOrd="0" presId="urn:microsoft.com/office/officeart/2018/5/layout/IconLeafLabelList"/>
    <dgm:cxn modelId="{78876040-BFBB-4E4B-8ECC-DF42E4949A1B}" type="presParOf" srcId="{709F6C1C-F760-4867-994F-CDB3E8EC543C}" destId="{6AD61254-E551-43BE-B1B7-E85F51304574}" srcOrd="6" destOrd="0" presId="urn:microsoft.com/office/officeart/2018/5/layout/IconLeafLabelList"/>
    <dgm:cxn modelId="{3629A284-4B12-41F2-8554-1323C7EC892B}" type="presParOf" srcId="{6AD61254-E551-43BE-B1B7-E85F51304574}" destId="{06336B4A-B740-466F-AB82-C537A59E55A3}" srcOrd="0" destOrd="0" presId="urn:microsoft.com/office/officeart/2018/5/layout/IconLeafLabelList"/>
    <dgm:cxn modelId="{21AC398C-9C11-45A1-A2B9-2CD3B19DC203}" type="presParOf" srcId="{6AD61254-E551-43BE-B1B7-E85F51304574}" destId="{0202C2DA-6F6A-4DF0-97E3-441D00B745BA}" srcOrd="1" destOrd="0" presId="urn:microsoft.com/office/officeart/2018/5/layout/IconLeafLabelList"/>
    <dgm:cxn modelId="{56FEC483-FD59-484B-868E-5EC202717076}" type="presParOf" srcId="{6AD61254-E551-43BE-B1B7-E85F51304574}" destId="{43443FC5-6543-4299-B68D-2AEF8278CBC0}" srcOrd="2" destOrd="0" presId="urn:microsoft.com/office/officeart/2018/5/layout/IconLeafLabelList"/>
    <dgm:cxn modelId="{B3BF29E1-F767-492A-BB95-35E6AB1AAB97}" type="presParOf" srcId="{6AD61254-E551-43BE-B1B7-E85F51304574}" destId="{595127EE-E3AF-4CE9-B3C1-EB853EB240D8}"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E4D5CB-0AF5-4E6E-B3B7-6B76FC89577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5474064-7232-4887-ACD7-F4CE6E751AB6}">
      <dgm:prSet/>
      <dgm:spPr/>
      <dgm:t>
        <a:bodyPr/>
        <a:lstStyle/>
        <a:p>
          <a:pPr>
            <a:lnSpc>
              <a:spcPct val="100000"/>
            </a:lnSpc>
            <a:defRPr cap="all"/>
          </a:pPr>
          <a:r>
            <a:rPr lang="en-US" dirty="0">
              <a:highlight>
                <a:srgbClr val="FFFF00"/>
              </a:highlight>
            </a:rPr>
            <a:t>2k-4k KG</a:t>
          </a:r>
        </a:p>
      </dgm:t>
    </dgm:pt>
    <dgm:pt modelId="{B4D640D4-8EBA-4DF7-A076-D910BC3CA67F}" type="parTrans" cxnId="{A7C841B9-D032-4105-B5FF-8F003E164C51}">
      <dgm:prSet/>
      <dgm:spPr/>
      <dgm:t>
        <a:bodyPr/>
        <a:lstStyle/>
        <a:p>
          <a:endParaRPr lang="en-US"/>
        </a:p>
      </dgm:t>
    </dgm:pt>
    <dgm:pt modelId="{3430F442-C12A-4B45-B152-FA1C1DF9D883}" type="sibTrans" cxnId="{A7C841B9-D032-4105-B5FF-8F003E164C51}">
      <dgm:prSet/>
      <dgm:spPr/>
      <dgm:t>
        <a:bodyPr/>
        <a:lstStyle/>
        <a:p>
          <a:endParaRPr lang="en-US"/>
        </a:p>
      </dgm:t>
    </dgm:pt>
    <dgm:pt modelId="{1D338AF4-53E7-4F55-8F5C-3A924E335950}">
      <dgm:prSet/>
      <dgm:spPr/>
      <dgm:t>
        <a:bodyPr/>
        <a:lstStyle/>
        <a:p>
          <a:pPr>
            <a:lnSpc>
              <a:spcPct val="100000"/>
            </a:lnSpc>
            <a:defRPr cap="all"/>
          </a:pPr>
          <a:r>
            <a:rPr lang="en-US" dirty="0">
              <a:solidFill>
                <a:schemeClr val="accent3">
                  <a:lumMod val="25000"/>
                </a:schemeClr>
              </a:solidFill>
              <a:highlight>
                <a:srgbClr val="FFFF00"/>
              </a:highlight>
              <a:latin typeface="Abadi" panose="020B0604020104020204" pitchFamily="34" charset="0"/>
            </a:rPr>
            <a:t>Stie KSC LC-39A </a:t>
          </a:r>
          <a:endParaRPr lang="en-US" dirty="0">
            <a:highlight>
              <a:srgbClr val="FFFF00"/>
            </a:highlight>
          </a:endParaRPr>
        </a:p>
      </dgm:t>
    </dgm:pt>
    <dgm:pt modelId="{BDFCEAC6-805C-4E35-BD24-F30DBC4DB614}" type="parTrans" cxnId="{E9F626B1-3F88-4D4C-AD26-5F42CB481F68}">
      <dgm:prSet/>
      <dgm:spPr/>
      <dgm:t>
        <a:bodyPr/>
        <a:lstStyle/>
        <a:p>
          <a:endParaRPr lang="en-US"/>
        </a:p>
      </dgm:t>
    </dgm:pt>
    <dgm:pt modelId="{ECF95A93-6BF0-4BDF-B8ED-2C3ABEFA3245}" type="sibTrans" cxnId="{E9F626B1-3F88-4D4C-AD26-5F42CB481F68}">
      <dgm:prSet/>
      <dgm:spPr/>
      <dgm:t>
        <a:bodyPr/>
        <a:lstStyle/>
        <a:p>
          <a:endParaRPr lang="en-US"/>
        </a:p>
      </dgm:t>
    </dgm:pt>
    <dgm:pt modelId="{F47354B1-CEC4-4FB1-B0A5-84FB8ABE0ADE}">
      <dgm:prSet/>
      <dgm:spPr/>
      <dgm:t>
        <a:bodyPr/>
        <a:lstStyle/>
        <a:p>
          <a:pPr>
            <a:lnSpc>
              <a:spcPct val="100000"/>
            </a:lnSpc>
            <a:defRPr cap="all"/>
          </a:pPr>
          <a:r>
            <a:rPr lang="en-US" dirty="0">
              <a:solidFill>
                <a:schemeClr val="accent3">
                  <a:lumMod val="25000"/>
                </a:schemeClr>
              </a:solidFill>
              <a:highlight>
                <a:srgbClr val="FFFF00"/>
              </a:highlight>
              <a:latin typeface="Abadi" panose="020B0604020104020204" pitchFamily="34" charset="0"/>
            </a:rPr>
            <a:t>ES-L1, GEO, HEO, SSO</a:t>
          </a:r>
          <a:endParaRPr lang="en-US" dirty="0">
            <a:highlight>
              <a:srgbClr val="FFFF00"/>
            </a:highlight>
          </a:endParaRPr>
        </a:p>
      </dgm:t>
    </dgm:pt>
    <dgm:pt modelId="{5EEB7F2B-DF2B-4459-A37C-831D11818C9A}" type="parTrans" cxnId="{9FBF0FCE-233D-4364-855D-82064ABF352F}">
      <dgm:prSet/>
      <dgm:spPr/>
      <dgm:t>
        <a:bodyPr/>
        <a:lstStyle/>
        <a:p>
          <a:endParaRPr lang="en-US"/>
        </a:p>
      </dgm:t>
    </dgm:pt>
    <dgm:pt modelId="{50E6ADA2-571B-4ABB-ACEC-1BC1239981BC}" type="sibTrans" cxnId="{9FBF0FCE-233D-4364-855D-82064ABF352F}">
      <dgm:prSet/>
      <dgm:spPr/>
      <dgm:t>
        <a:bodyPr/>
        <a:lstStyle/>
        <a:p>
          <a:endParaRPr lang="en-US"/>
        </a:p>
      </dgm:t>
    </dgm:pt>
    <dgm:pt modelId="{799A56A6-5179-4282-A0C1-9537707D76D7}">
      <dgm:prSet/>
      <dgm:spPr/>
      <dgm:t>
        <a:bodyPr/>
        <a:lstStyle/>
        <a:p>
          <a:pPr>
            <a:lnSpc>
              <a:spcPct val="100000"/>
            </a:lnSpc>
            <a:defRPr cap="all"/>
          </a:pPr>
          <a:r>
            <a:rPr lang="en-US" dirty="0">
              <a:highlight>
                <a:srgbClr val="FFFF00"/>
              </a:highlight>
            </a:rPr>
            <a:t>Drone Ship (ASDS)</a:t>
          </a:r>
        </a:p>
      </dgm:t>
    </dgm:pt>
    <dgm:pt modelId="{5AE724D3-4048-4AF9-8C05-18D89AC95000}" type="parTrans" cxnId="{CE241E7A-7F49-4457-8B83-64F54C8B49B9}">
      <dgm:prSet/>
      <dgm:spPr/>
      <dgm:t>
        <a:bodyPr/>
        <a:lstStyle/>
        <a:p>
          <a:endParaRPr lang="zh-CN" altLang="en-US"/>
        </a:p>
      </dgm:t>
    </dgm:pt>
    <dgm:pt modelId="{3371CC12-2DAD-4F0B-9887-3823E22605A7}" type="sibTrans" cxnId="{CE241E7A-7F49-4457-8B83-64F54C8B49B9}">
      <dgm:prSet/>
      <dgm:spPr/>
      <dgm:t>
        <a:bodyPr/>
        <a:lstStyle/>
        <a:p>
          <a:endParaRPr lang="zh-CN" altLang="en-US"/>
        </a:p>
      </dgm:t>
    </dgm:pt>
    <dgm:pt modelId="{709F6C1C-F760-4867-994F-CDB3E8EC543C}" type="pres">
      <dgm:prSet presAssocID="{39E4D5CB-0AF5-4E6E-B3B7-6B76FC895774}" presName="root" presStyleCnt="0">
        <dgm:presLayoutVars>
          <dgm:dir/>
          <dgm:resizeHandles val="exact"/>
        </dgm:presLayoutVars>
      </dgm:prSet>
      <dgm:spPr/>
    </dgm:pt>
    <dgm:pt modelId="{3B49B142-481A-4336-840B-884F3918B18E}" type="pres">
      <dgm:prSet presAssocID="{95474064-7232-4887-ACD7-F4CE6E751AB6}" presName="compNode" presStyleCnt="0"/>
      <dgm:spPr/>
    </dgm:pt>
    <dgm:pt modelId="{B18DCE69-0282-4487-B362-FD69FAAEF717}" type="pres">
      <dgm:prSet presAssocID="{95474064-7232-4887-ACD7-F4CE6E751AB6}" presName="iconBgRect" presStyleLbl="bgShp" presStyleIdx="0" presStyleCnt="4"/>
      <dgm:spPr>
        <a:prstGeom prst="round2DiagRect">
          <a:avLst>
            <a:gd name="adj1" fmla="val 29727"/>
            <a:gd name="adj2" fmla="val 0"/>
          </a:avLst>
        </a:prstGeom>
      </dgm:spPr>
    </dgm:pt>
    <dgm:pt modelId="{A49C4431-2731-4E43-A585-9F20618245E9}" type="pres">
      <dgm:prSet presAssocID="{95474064-7232-4887-ACD7-F4CE6E751AB6}"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umbbell with solid fill"/>
        </a:ext>
      </dgm:extLst>
    </dgm:pt>
    <dgm:pt modelId="{1C282756-96B1-4AA7-9E11-DB5635D58EF8}" type="pres">
      <dgm:prSet presAssocID="{95474064-7232-4887-ACD7-F4CE6E751AB6}" presName="spaceRect" presStyleCnt="0"/>
      <dgm:spPr/>
    </dgm:pt>
    <dgm:pt modelId="{326AE1A3-25DB-429C-925A-D82257847B60}" type="pres">
      <dgm:prSet presAssocID="{95474064-7232-4887-ACD7-F4CE6E751AB6}" presName="textRect" presStyleLbl="revTx" presStyleIdx="0" presStyleCnt="4">
        <dgm:presLayoutVars>
          <dgm:chMax val="1"/>
          <dgm:chPref val="1"/>
        </dgm:presLayoutVars>
      </dgm:prSet>
      <dgm:spPr/>
    </dgm:pt>
    <dgm:pt modelId="{E1F3B2F8-F946-4477-8E70-6510C7F975B5}" type="pres">
      <dgm:prSet presAssocID="{3430F442-C12A-4B45-B152-FA1C1DF9D883}" presName="sibTrans" presStyleCnt="0"/>
      <dgm:spPr/>
    </dgm:pt>
    <dgm:pt modelId="{2406AA40-72BC-4C35-AA8E-107BB654F051}" type="pres">
      <dgm:prSet presAssocID="{1D338AF4-53E7-4F55-8F5C-3A924E335950}" presName="compNode" presStyleCnt="0"/>
      <dgm:spPr/>
    </dgm:pt>
    <dgm:pt modelId="{FFB9B7DC-8B2B-46EB-87F4-1DF067197B88}" type="pres">
      <dgm:prSet presAssocID="{1D338AF4-53E7-4F55-8F5C-3A924E335950}" presName="iconBgRect" presStyleLbl="bgShp" presStyleIdx="1" presStyleCnt="4"/>
      <dgm:spPr>
        <a:prstGeom prst="round2DiagRect">
          <a:avLst>
            <a:gd name="adj1" fmla="val 29727"/>
            <a:gd name="adj2" fmla="val 0"/>
          </a:avLst>
        </a:prstGeom>
      </dgm:spPr>
    </dgm:pt>
    <dgm:pt modelId="{C34D2E32-8739-4618-9305-955107E1E26F}" type="pres">
      <dgm:prSet presAssocID="{1D338AF4-53E7-4F55-8F5C-3A924E33595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7D35477E-682F-4E99-A133-0A008A00793D}" type="pres">
      <dgm:prSet presAssocID="{1D338AF4-53E7-4F55-8F5C-3A924E335950}" presName="spaceRect" presStyleCnt="0"/>
      <dgm:spPr/>
    </dgm:pt>
    <dgm:pt modelId="{FD69E12E-CE44-4A33-97BB-99D177E539E6}" type="pres">
      <dgm:prSet presAssocID="{1D338AF4-53E7-4F55-8F5C-3A924E335950}" presName="textRect" presStyleLbl="revTx" presStyleIdx="1" presStyleCnt="4">
        <dgm:presLayoutVars>
          <dgm:chMax val="1"/>
          <dgm:chPref val="1"/>
        </dgm:presLayoutVars>
      </dgm:prSet>
      <dgm:spPr/>
    </dgm:pt>
    <dgm:pt modelId="{CD8ED306-6AD3-488D-8A64-E89D54C02B46}" type="pres">
      <dgm:prSet presAssocID="{ECF95A93-6BF0-4BDF-B8ED-2C3ABEFA3245}" presName="sibTrans" presStyleCnt="0"/>
      <dgm:spPr/>
    </dgm:pt>
    <dgm:pt modelId="{530A9717-C29D-4EA9-B794-E833505FD23B}" type="pres">
      <dgm:prSet presAssocID="{F47354B1-CEC4-4FB1-B0A5-84FB8ABE0ADE}" presName="compNode" presStyleCnt="0"/>
      <dgm:spPr/>
    </dgm:pt>
    <dgm:pt modelId="{A8C23ED3-31CE-4ED8-B7E2-3D00FA17C298}" type="pres">
      <dgm:prSet presAssocID="{F47354B1-CEC4-4FB1-B0A5-84FB8ABE0ADE}" presName="iconBgRect" presStyleLbl="bgShp" presStyleIdx="2" presStyleCnt="4"/>
      <dgm:spPr>
        <a:prstGeom prst="round2DiagRect">
          <a:avLst>
            <a:gd name="adj1" fmla="val 29727"/>
            <a:gd name="adj2" fmla="val 0"/>
          </a:avLst>
        </a:prstGeom>
      </dgm:spPr>
    </dgm:pt>
    <dgm:pt modelId="{6B29BCF0-B322-43E8-AAB2-F2E2A74BE6D6}" type="pres">
      <dgm:prSet presAssocID="{F47354B1-CEC4-4FB1-B0A5-84FB8ABE0AD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tellite"/>
        </a:ext>
      </dgm:extLst>
    </dgm:pt>
    <dgm:pt modelId="{AD541FA9-B383-4F5B-95DE-904A46E30681}" type="pres">
      <dgm:prSet presAssocID="{F47354B1-CEC4-4FB1-B0A5-84FB8ABE0ADE}" presName="spaceRect" presStyleCnt="0"/>
      <dgm:spPr/>
    </dgm:pt>
    <dgm:pt modelId="{D1E95A2C-DAFF-4E23-BDC1-81427AD44270}" type="pres">
      <dgm:prSet presAssocID="{F47354B1-CEC4-4FB1-B0A5-84FB8ABE0ADE}" presName="textRect" presStyleLbl="revTx" presStyleIdx="2" presStyleCnt="4">
        <dgm:presLayoutVars>
          <dgm:chMax val="1"/>
          <dgm:chPref val="1"/>
        </dgm:presLayoutVars>
      </dgm:prSet>
      <dgm:spPr/>
    </dgm:pt>
    <dgm:pt modelId="{2ED8518B-1282-4A4C-BB9C-C6FB17725710}" type="pres">
      <dgm:prSet presAssocID="{50E6ADA2-571B-4ABB-ACEC-1BC1239981BC}" presName="sibTrans" presStyleCnt="0"/>
      <dgm:spPr/>
    </dgm:pt>
    <dgm:pt modelId="{AD291006-949E-49EB-97A7-053367D9658A}" type="pres">
      <dgm:prSet presAssocID="{799A56A6-5179-4282-A0C1-9537707D76D7}" presName="compNode" presStyleCnt="0"/>
      <dgm:spPr/>
    </dgm:pt>
    <dgm:pt modelId="{BB2978E1-1EB3-4050-8508-00688238C118}" type="pres">
      <dgm:prSet presAssocID="{799A56A6-5179-4282-A0C1-9537707D76D7}" presName="iconBgRect" presStyleLbl="bgShp" presStyleIdx="3" presStyleCnt="4"/>
      <dgm:spPr>
        <a:prstGeom prst="round2DiagRect">
          <a:avLst>
            <a:gd name="adj1" fmla="val 29727"/>
            <a:gd name="adj2" fmla="val 0"/>
          </a:avLst>
        </a:prstGeom>
      </dgm:spPr>
    </dgm:pt>
    <dgm:pt modelId="{CED847F8-789B-4AD7-9D7F-4BF9BAC706DF}" type="pres">
      <dgm:prSet presAssocID="{799A56A6-5179-4282-A0C1-9537707D76D7}" presName="iconRect" presStyleLbl="node1" presStyleIdx="3" presStyleCnt="4"/>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pt>
    <dgm:pt modelId="{49B84C10-3024-4F1D-85A2-D968D158C52D}" type="pres">
      <dgm:prSet presAssocID="{799A56A6-5179-4282-A0C1-9537707D76D7}" presName="spaceRect" presStyleCnt="0"/>
      <dgm:spPr/>
    </dgm:pt>
    <dgm:pt modelId="{E7B0DCEC-7E9E-45C2-BCCD-64593680CA4D}" type="pres">
      <dgm:prSet presAssocID="{799A56A6-5179-4282-A0C1-9537707D76D7}" presName="textRect" presStyleLbl="revTx" presStyleIdx="3" presStyleCnt="4">
        <dgm:presLayoutVars>
          <dgm:chMax val="1"/>
          <dgm:chPref val="1"/>
        </dgm:presLayoutVars>
      </dgm:prSet>
      <dgm:spPr/>
    </dgm:pt>
  </dgm:ptLst>
  <dgm:cxnLst>
    <dgm:cxn modelId="{797F304B-6552-40D3-983E-F4C90EC5F633}" type="presOf" srcId="{799A56A6-5179-4282-A0C1-9537707D76D7}" destId="{E7B0DCEC-7E9E-45C2-BCCD-64593680CA4D}" srcOrd="0" destOrd="0" presId="urn:microsoft.com/office/officeart/2018/5/layout/IconLeafLabelList"/>
    <dgm:cxn modelId="{ECDA9F4D-2A9B-4AB4-A82E-72145B209554}" type="presOf" srcId="{95474064-7232-4887-ACD7-F4CE6E751AB6}" destId="{326AE1A3-25DB-429C-925A-D82257847B60}" srcOrd="0" destOrd="0" presId="urn:microsoft.com/office/officeart/2018/5/layout/IconLeafLabelList"/>
    <dgm:cxn modelId="{CE241E7A-7F49-4457-8B83-64F54C8B49B9}" srcId="{39E4D5CB-0AF5-4E6E-B3B7-6B76FC895774}" destId="{799A56A6-5179-4282-A0C1-9537707D76D7}" srcOrd="3" destOrd="0" parTransId="{5AE724D3-4048-4AF9-8C05-18D89AC95000}" sibTransId="{3371CC12-2DAD-4F0B-9887-3823E22605A7}"/>
    <dgm:cxn modelId="{E9F626B1-3F88-4D4C-AD26-5F42CB481F68}" srcId="{39E4D5CB-0AF5-4E6E-B3B7-6B76FC895774}" destId="{1D338AF4-53E7-4F55-8F5C-3A924E335950}" srcOrd="1" destOrd="0" parTransId="{BDFCEAC6-805C-4E35-BD24-F30DBC4DB614}" sibTransId="{ECF95A93-6BF0-4BDF-B8ED-2C3ABEFA3245}"/>
    <dgm:cxn modelId="{A7C841B9-D032-4105-B5FF-8F003E164C51}" srcId="{39E4D5CB-0AF5-4E6E-B3B7-6B76FC895774}" destId="{95474064-7232-4887-ACD7-F4CE6E751AB6}" srcOrd="0" destOrd="0" parTransId="{B4D640D4-8EBA-4DF7-A076-D910BC3CA67F}" sibTransId="{3430F442-C12A-4B45-B152-FA1C1DF9D883}"/>
    <dgm:cxn modelId="{9FBF0FCE-233D-4364-855D-82064ABF352F}" srcId="{39E4D5CB-0AF5-4E6E-B3B7-6B76FC895774}" destId="{F47354B1-CEC4-4FB1-B0A5-84FB8ABE0ADE}" srcOrd="2" destOrd="0" parTransId="{5EEB7F2B-DF2B-4459-A37C-831D11818C9A}" sibTransId="{50E6ADA2-571B-4ABB-ACEC-1BC1239981BC}"/>
    <dgm:cxn modelId="{1BFD38D0-7A2B-47FF-9027-550D6987CC45}" type="presOf" srcId="{F47354B1-CEC4-4FB1-B0A5-84FB8ABE0ADE}" destId="{D1E95A2C-DAFF-4E23-BDC1-81427AD44270}" srcOrd="0" destOrd="0" presId="urn:microsoft.com/office/officeart/2018/5/layout/IconLeafLabelList"/>
    <dgm:cxn modelId="{7AC017D8-9901-42ED-B7A0-8E729EA9ECEC}" type="presOf" srcId="{39E4D5CB-0AF5-4E6E-B3B7-6B76FC895774}" destId="{709F6C1C-F760-4867-994F-CDB3E8EC543C}" srcOrd="0" destOrd="0" presId="urn:microsoft.com/office/officeart/2018/5/layout/IconLeafLabelList"/>
    <dgm:cxn modelId="{FC54DFF4-DFFC-4DD9-8EED-79EE300F01F0}" type="presOf" srcId="{1D338AF4-53E7-4F55-8F5C-3A924E335950}" destId="{FD69E12E-CE44-4A33-97BB-99D177E539E6}" srcOrd="0" destOrd="0" presId="urn:microsoft.com/office/officeart/2018/5/layout/IconLeafLabelList"/>
    <dgm:cxn modelId="{1D976526-55E2-47B0-B64B-F38959F23760}" type="presParOf" srcId="{709F6C1C-F760-4867-994F-CDB3E8EC543C}" destId="{3B49B142-481A-4336-840B-884F3918B18E}" srcOrd="0" destOrd="0" presId="urn:microsoft.com/office/officeart/2018/5/layout/IconLeafLabelList"/>
    <dgm:cxn modelId="{3DCFEB80-8DF1-4742-BBB1-0F9D3F0789BB}" type="presParOf" srcId="{3B49B142-481A-4336-840B-884F3918B18E}" destId="{B18DCE69-0282-4487-B362-FD69FAAEF717}" srcOrd="0" destOrd="0" presId="urn:microsoft.com/office/officeart/2018/5/layout/IconLeafLabelList"/>
    <dgm:cxn modelId="{6113D6ED-2E25-43B2-BA43-B50765231719}" type="presParOf" srcId="{3B49B142-481A-4336-840B-884F3918B18E}" destId="{A49C4431-2731-4E43-A585-9F20618245E9}" srcOrd="1" destOrd="0" presId="urn:microsoft.com/office/officeart/2018/5/layout/IconLeafLabelList"/>
    <dgm:cxn modelId="{49095DA7-3EBF-4E7B-BE05-EC71682AFEEB}" type="presParOf" srcId="{3B49B142-481A-4336-840B-884F3918B18E}" destId="{1C282756-96B1-4AA7-9E11-DB5635D58EF8}" srcOrd="2" destOrd="0" presId="urn:microsoft.com/office/officeart/2018/5/layout/IconLeafLabelList"/>
    <dgm:cxn modelId="{30B2FFBA-186E-4F0C-B46D-C742CAB9BCC0}" type="presParOf" srcId="{3B49B142-481A-4336-840B-884F3918B18E}" destId="{326AE1A3-25DB-429C-925A-D82257847B60}" srcOrd="3" destOrd="0" presId="urn:microsoft.com/office/officeart/2018/5/layout/IconLeafLabelList"/>
    <dgm:cxn modelId="{FE52A7AA-5255-47CD-AFE6-4FEA123DCCA3}" type="presParOf" srcId="{709F6C1C-F760-4867-994F-CDB3E8EC543C}" destId="{E1F3B2F8-F946-4477-8E70-6510C7F975B5}" srcOrd="1" destOrd="0" presId="urn:microsoft.com/office/officeart/2018/5/layout/IconLeafLabelList"/>
    <dgm:cxn modelId="{C9097B73-754B-45D4-B384-F1708CAA2C7B}" type="presParOf" srcId="{709F6C1C-F760-4867-994F-CDB3E8EC543C}" destId="{2406AA40-72BC-4C35-AA8E-107BB654F051}" srcOrd="2" destOrd="0" presId="urn:microsoft.com/office/officeart/2018/5/layout/IconLeafLabelList"/>
    <dgm:cxn modelId="{B777EA19-3FA7-4C3D-9141-A2A31D36891C}" type="presParOf" srcId="{2406AA40-72BC-4C35-AA8E-107BB654F051}" destId="{FFB9B7DC-8B2B-46EB-87F4-1DF067197B88}" srcOrd="0" destOrd="0" presId="urn:microsoft.com/office/officeart/2018/5/layout/IconLeafLabelList"/>
    <dgm:cxn modelId="{D1EF6DE1-59CA-4468-B9D0-89DBE4B1C192}" type="presParOf" srcId="{2406AA40-72BC-4C35-AA8E-107BB654F051}" destId="{C34D2E32-8739-4618-9305-955107E1E26F}" srcOrd="1" destOrd="0" presId="urn:microsoft.com/office/officeart/2018/5/layout/IconLeafLabelList"/>
    <dgm:cxn modelId="{622080A9-94B7-4310-BF51-2DF7D026E62C}" type="presParOf" srcId="{2406AA40-72BC-4C35-AA8E-107BB654F051}" destId="{7D35477E-682F-4E99-A133-0A008A00793D}" srcOrd="2" destOrd="0" presId="urn:microsoft.com/office/officeart/2018/5/layout/IconLeafLabelList"/>
    <dgm:cxn modelId="{FA10DF4A-4F25-4F97-AF21-9D884E157D1E}" type="presParOf" srcId="{2406AA40-72BC-4C35-AA8E-107BB654F051}" destId="{FD69E12E-CE44-4A33-97BB-99D177E539E6}" srcOrd="3" destOrd="0" presId="urn:microsoft.com/office/officeart/2018/5/layout/IconLeafLabelList"/>
    <dgm:cxn modelId="{68763349-1C22-44B4-B793-B8DDF76B2D60}" type="presParOf" srcId="{709F6C1C-F760-4867-994F-CDB3E8EC543C}" destId="{CD8ED306-6AD3-488D-8A64-E89D54C02B46}" srcOrd="3" destOrd="0" presId="urn:microsoft.com/office/officeart/2018/5/layout/IconLeafLabelList"/>
    <dgm:cxn modelId="{1C278ACA-9CA0-4203-BBA3-9A648514016A}" type="presParOf" srcId="{709F6C1C-F760-4867-994F-CDB3E8EC543C}" destId="{530A9717-C29D-4EA9-B794-E833505FD23B}" srcOrd="4" destOrd="0" presId="urn:microsoft.com/office/officeart/2018/5/layout/IconLeafLabelList"/>
    <dgm:cxn modelId="{3BEF052E-DBA6-4B9E-BFA5-91A2E987C233}" type="presParOf" srcId="{530A9717-C29D-4EA9-B794-E833505FD23B}" destId="{A8C23ED3-31CE-4ED8-B7E2-3D00FA17C298}" srcOrd="0" destOrd="0" presId="urn:microsoft.com/office/officeart/2018/5/layout/IconLeafLabelList"/>
    <dgm:cxn modelId="{C2C4B585-C238-491D-A230-A798B61985C2}" type="presParOf" srcId="{530A9717-C29D-4EA9-B794-E833505FD23B}" destId="{6B29BCF0-B322-43E8-AAB2-F2E2A74BE6D6}" srcOrd="1" destOrd="0" presId="urn:microsoft.com/office/officeart/2018/5/layout/IconLeafLabelList"/>
    <dgm:cxn modelId="{80C622BC-E6E3-4E46-8063-3E877543900C}" type="presParOf" srcId="{530A9717-C29D-4EA9-B794-E833505FD23B}" destId="{AD541FA9-B383-4F5B-95DE-904A46E30681}" srcOrd="2" destOrd="0" presId="urn:microsoft.com/office/officeart/2018/5/layout/IconLeafLabelList"/>
    <dgm:cxn modelId="{2A264382-E0DA-4847-BB28-92CEEB3B226D}" type="presParOf" srcId="{530A9717-C29D-4EA9-B794-E833505FD23B}" destId="{D1E95A2C-DAFF-4E23-BDC1-81427AD44270}" srcOrd="3" destOrd="0" presId="urn:microsoft.com/office/officeart/2018/5/layout/IconLeafLabelList"/>
    <dgm:cxn modelId="{F1D1F177-1079-4965-A618-B6EE388BDEAC}" type="presParOf" srcId="{709F6C1C-F760-4867-994F-CDB3E8EC543C}" destId="{2ED8518B-1282-4A4C-BB9C-C6FB17725710}" srcOrd="5" destOrd="0" presId="urn:microsoft.com/office/officeart/2018/5/layout/IconLeafLabelList"/>
    <dgm:cxn modelId="{1F35310E-7CFC-4C5B-9348-DDA78949CEE4}" type="presParOf" srcId="{709F6C1C-F760-4867-994F-CDB3E8EC543C}" destId="{AD291006-949E-49EB-97A7-053367D9658A}" srcOrd="6" destOrd="0" presId="urn:microsoft.com/office/officeart/2018/5/layout/IconLeafLabelList"/>
    <dgm:cxn modelId="{3C57A59D-5E0B-4213-B4A2-9B83B9B2111E}" type="presParOf" srcId="{AD291006-949E-49EB-97A7-053367D9658A}" destId="{BB2978E1-1EB3-4050-8508-00688238C118}" srcOrd="0" destOrd="0" presId="urn:microsoft.com/office/officeart/2018/5/layout/IconLeafLabelList"/>
    <dgm:cxn modelId="{7FC0906D-96F1-4D90-93DA-45002B54A74E}" type="presParOf" srcId="{AD291006-949E-49EB-97A7-053367D9658A}" destId="{CED847F8-789B-4AD7-9D7F-4BF9BAC706DF}" srcOrd="1" destOrd="0" presId="urn:microsoft.com/office/officeart/2018/5/layout/IconLeafLabelList"/>
    <dgm:cxn modelId="{092BD7A0-94D7-48D9-949E-87B4F149F605}" type="presParOf" srcId="{AD291006-949E-49EB-97A7-053367D9658A}" destId="{49B84C10-3024-4F1D-85A2-D968D158C52D}" srcOrd="2" destOrd="0" presId="urn:microsoft.com/office/officeart/2018/5/layout/IconLeafLabelList"/>
    <dgm:cxn modelId="{C54D23BD-50AF-4F01-932A-F97B2A3F82F7}" type="presParOf" srcId="{AD291006-949E-49EB-97A7-053367D9658A}" destId="{E7B0DCEC-7E9E-45C2-BCCD-64593680CA4D}" srcOrd="3" destOrd="0" presId="urn:microsoft.com/office/officeart/2018/5/layout/IconLeaf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F20C46-14BB-4FDB-975C-EE5A556DA7F4}"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zh-CN" altLang="en-US"/>
        </a:p>
      </dgm:t>
    </dgm:pt>
    <dgm:pt modelId="{A541F54C-EFC5-4EBB-BD90-BCB763099FA7}">
      <dgm:prSet phldrT="[Text]" phldr="0"/>
      <dgm:spPr/>
      <dgm:t>
        <a:bodyPr/>
        <a:lstStyle/>
        <a:p>
          <a:r>
            <a:rPr lang="en-US" altLang="zh-CN" dirty="0"/>
            <a:t>Drew initial information from SpaceX API</a:t>
          </a:r>
          <a:endParaRPr lang="zh-CN" altLang="en-US" dirty="0"/>
        </a:p>
      </dgm:t>
    </dgm:pt>
    <dgm:pt modelId="{6C24D73C-98EF-4400-9B28-45F43B0EDA4A}" type="parTrans" cxnId="{430B26B7-54D3-4826-8667-FC7E246D27E5}">
      <dgm:prSet/>
      <dgm:spPr/>
      <dgm:t>
        <a:bodyPr/>
        <a:lstStyle/>
        <a:p>
          <a:endParaRPr lang="zh-CN" altLang="en-US"/>
        </a:p>
      </dgm:t>
    </dgm:pt>
    <dgm:pt modelId="{9EB22991-3A5E-40E0-A303-8E8414CC3568}" type="sibTrans" cxnId="{430B26B7-54D3-4826-8667-FC7E246D27E5}">
      <dgm:prSet/>
      <dgm:spPr/>
      <dgm:t>
        <a:bodyPr/>
        <a:lstStyle/>
        <a:p>
          <a:endParaRPr lang="zh-CN" altLang="en-US"/>
        </a:p>
      </dgm:t>
    </dgm:pt>
    <dgm:pt modelId="{823E4462-2DD2-4B77-A56F-94C8BFBF818C}">
      <dgm:prSet phldrT="[Text]" phldr="0"/>
      <dgm:spPr/>
      <dgm:t>
        <a:bodyPr/>
        <a:lstStyle/>
        <a:p>
          <a:r>
            <a:rPr lang="en-US" altLang="zh-CN" dirty="0"/>
            <a:t>Passed data into a data frame</a:t>
          </a:r>
          <a:endParaRPr lang="zh-CN" altLang="en-US" dirty="0"/>
        </a:p>
      </dgm:t>
    </dgm:pt>
    <dgm:pt modelId="{E6C3AA7E-23EF-44E8-8CF7-B6324BE34008}" type="parTrans" cxnId="{F5077B01-59B6-4CF6-9E32-0AD81571DBDE}">
      <dgm:prSet/>
      <dgm:spPr/>
      <dgm:t>
        <a:bodyPr/>
        <a:lstStyle/>
        <a:p>
          <a:endParaRPr lang="zh-CN" altLang="en-US"/>
        </a:p>
      </dgm:t>
    </dgm:pt>
    <dgm:pt modelId="{E672FD15-9B77-4AFF-9843-12C94474B455}" type="sibTrans" cxnId="{F5077B01-59B6-4CF6-9E32-0AD81571DBDE}">
      <dgm:prSet/>
      <dgm:spPr/>
      <dgm:t>
        <a:bodyPr/>
        <a:lstStyle/>
        <a:p>
          <a:endParaRPr lang="zh-CN" altLang="en-US"/>
        </a:p>
      </dgm:t>
    </dgm:pt>
    <dgm:pt modelId="{7716FC48-BF66-4A62-9208-DECB6B1EC9B4}">
      <dgm:prSet phldrT="[Text]" phldr="0"/>
      <dgm:spPr/>
      <dgm:t>
        <a:bodyPr/>
        <a:lstStyle/>
        <a:p>
          <a:r>
            <a:rPr lang="en-US" altLang="zh-CN" dirty="0"/>
            <a:t>Filtered data to remove irrelevant features</a:t>
          </a:r>
          <a:endParaRPr lang="zh-CN" altLang="en-US" dirty="0"/>
        </a:p>
      </dgm:t>
    </dgm:pt>
    <dgm:pt modelId="{5D5B4507-E6D9-44C2-AD32-BCE58E574C0F}" type="parTrans" cxnId="{1DDC2E6F-263D-4172-AF53-7F8253DEE089}">
      <dgm:prSet/>
      <dgm:spPr/>
      <dgm:t>
        <a:bodyPr/>
        <a:lstStyle/>
        <a:p>
          <a:endParaRPr lang="zh-CN" altLang="en-US"/>
        </a:p>
      </dgm:t>
    </dgm:pt>
    <dgm:pt modelId="{A48801EB-CD05-48D3-8566-0DE2311C8A12}" type="sibTrans" cxnId="{1DDC2E6F-263D-4172-AF53-7F8253DEE089}">
      <dgm:prSet/>
      <dgm:spPr/>
      <dgm:t>
        <a:bodyPr/>
        <a:lstStyle/>
        <a:p>
          <a:endParaRPr lang="zh-CN" altLang="en-US"/>
        </a:p>
      </dgm:t>
    </dgm:pt>
    <dgm:pt modelId="{4C7C4D76-CE17-406C-9902-26CD8C96ACFD}">
      <dgm:prSet phldrT="[Text]" phldr="0"/>
      <dgm:spPr/>
      <dgm:t>
        <a:bodyPr/>
        <a:lstStyle/>
        <a:p>
          <a:r>
            <a:rPr lang="en-US" altLang="zh-CN" dirty="0"/>
            <a:t>Built new data frame from filtered data</a:t>
          </a:r>
          <a:endParaRPr lang="zh-CN" altLang="en-US" dirty="0"/>
        </a:p>
      </dgm:t>
    </dgm:pt>
    <dgm:pt modelId="{B63F1CD3-324D-4699-BE53-CE2052F99545}" type="parTrans" cxnId="{15C3371A-A3A6-40D9-BAB3-27D350F26192}">
      <dgm:prSet/>
      <dgm:spPr/>
      <dgm:t>
        <a:bodyPr/>
        <a:lstStyle/>
        <a:p>
          <a:endParaRPr lang="zh-CN" altLang="en-US"/>
        </a:p>
      </dgm:t>
    </dgm:pt>
    <dgm:pt modelId="{BA714C41-CE73-44B9-BD3A-D19BB32DD771}" type="sibTrans" cxnId="{15C3371A-A3A6-40D9-BAB3-27D350F26192}">
      <dgm:prSet/>
      <dgm:spPr/>
      <dgm:t>
        <a:bodyPr/>
        <a:lstStyle/>
        <a:p>
          <a:endParaRPr lang="zh-CN" altLang="en-US"/>
        </a:p>
      </dgm:t>
    </dgm:pt>
    <dgm:pt modelId="{C304E94B-60CB-4653-83B5-FF1FF8D668B7}">
      <dgm:prSet phldrT="[Text]" phldr="0"/>
      <dgm:spPr/>
      <dgm:t>
        <a:bodyPr/>
        <a:lstStyle/>
        <a:p>
          <a:r>
            <a:rPr lang="en-US" altLang="zh-CN" dirty="0"/>
            <a:t>Removed older Booster Versions from our data frame</a:t>
          </a:r>
          <a:endParaRPr lang="zh-CN" altLang="en-US" dirty="0"/>
        </a:p>
      </dgm:t>
    </dgm:pt>
    <dgm:pt modelId="{C147A9A7-08BF-44FD-8FE8-FAFFA1833BEF}" type="parTrans" cxnId="{9D47DCA0-64D8-4A78-9FB4-47409D5EBD1B}">
      <dgm:prSet/>
      <dgm:spPr/>
      <dgm:t>
        <a:bodyPr/>
        <a:lstStyle/>
        <a:p>
          <a:endParaRPr lang="zh-CN" altLang="en-US"/>
        </a:p>
      </dgm:t>
    </dgm:pt>
    <dgm:pt modelId="{1C2A0AEA-FC0F-40F1-9901-68FBCDBBE876}" type="sibTrans" cxnId="{9D47DCA0-64D8-4A78-9FB4-47409D5EBD1B}">
      <dgm:prSet/>
      <dgm:spPr/>
      <dgm:t>
        <a:bodyPr/>
        <a:lstStyle/>
        <a:p>
          <a:endParaRPr lang="zh-CN" altLang="en-US"/>
        </a:p>
      </dgm:t>
    </dgm:pt>
    <dgm:pt modelId="{292823CA-75FA-431F-986A-F9B2E498DCFE}">
      <dgm:prSet phldrT="[Text]" phldr="0"/>
      <dgm:spPr/>
      <dgm:t>
        <a:bodyPr/>
        <a:lstStyle/>
        <a:p>
          <a:r>
            <a:rPr lang="en-US" altLang="zh-CN"/>
            <a:t>Passed new data into our final data frame for our API</a:t>
          </a:r>
          <a:endParaRPr lang="zh-CN" altLang="en-US" dirty="0"/>
        </a:p>
      </dgm:t>
    </dgm:pt>
    <dgm:pt modelId="{632C8CC5-3A7A-4286-BD6A-1ED8F68C9C07}" type="parTrans" cxnId="{34DF5A95-7F6C-4CBB-8119-6054807F886D}">
      <dgm:prSet/>
      <dgm:spPr/>
      <dgm:t>
        <a:bodyPr/>
        <a:lstStyle/>
        <a:p>
          <a:endParaRPr lang="zh-CN" altLang="en-US"/>
        </a:p>
      </dgm:t>
    </dgm:pt>
    <dgm:pt modelId="{F066E94D-ACE0-4FB4-9960-8799F619FA64}" type="sibTrans" cxnId="{34DF5A95-7F6C-4CBB-8119-6054807F886D}">
      <dgm:prSet/>
      <dgm:spPr/>
      <dgm:t>
        <a:bodyPr/>
        <a:lstStyle/>
        <a:p>
          <a:endParaRPr lang="zh-CN" altLang="en-US"/>
        </a:p>
      </dgm:t>
    </dgm:pt>
    <dgm:pt modelId="{FC54E6E5-5283-40CC-BCED-AF5C2DD554F5}" type="pres">
      <dgm:prSet presAssocID="{A2F20C46-14BB-4FDB-975C-EE5A556DA7F4}" presName="Name0" presStyleCnt="0">
        <dgm:presLayoutVars>
          <dgm:dir/>
          <dgm:resizeHandles val="exact"/>
        </dgm:presLayoutVars>
      </dgm:prSet>
      <dgm:spPr/>
    </dgm:pt>
    <dgm:pt modelId="{1A042F0D-594C-4F1D-AA77-DF258BFB4851}" type="pres">
      <dgm:prSet presAssocID="{A541F54C-EFC5-4EBB-BD90-BCB763099FA7}" presName="node" presStyleLbl="node1" presStyleIdx="0" presStyleCnt="6">
        <dgm:presLayoutVars>
          <dgm:bulletEnabled val="1"/>
        </dgm:presLayoutVars>
      </dgm:prSet>
      <dgm:spPr/>
    </dgm:pt>
    <dgm:pt modelId="{C04C4FC9-16CA-43F6-B682-31828FD2C9AC}" type="pres">
      <dgm:prSet presAssocID="{9EB22991-3A5E-40E0-A303-8E8414CC3568}" presName="sibTrans" presStyleLbl="sibTrans1D1" presStyleIdx="0" presStyleCnt="5"/>
      <dgm:spPr/>
    </dgm:pt>
    <dgm:pt modelId="{2889D040-A11B-432B-B699-0DBCBEF2B9BF}" type="pres">
      <dgm:prSet presAssocID="{9EB22991-3A5E-40E0-A303-8E8414CC3568}" presName="connectorText" presStyleLbl="sibTrans1D1" presStyleIdx="0" presStyleCnt="5"/>
      <dgm:spPr/>
    </dgm:pt>
    <dgm:pt modelId="{B4BF6450-F7F6-4045-B41F-05BB2EA2342D}" type="pres">
      <dgm:prSet presAssocID="{823E4462-2DD2-4B77-A56F-94C8BFBF818C}" presName="node" presStyleLbl="node1" presStyleIdx="1" presStyleCnt="6">
        <dgm:presLayoutVars>
          <dgm:bulletEnabled val="1"/>
        </dgm:presLayoutVars>
      </dgm:prSet>
      <dgm:spPr/>
    </dgm:pt>
    <dgm:pt modelId="{9C249279-BC22-4870-B780-21DF4EC1C411}" type="pres">
      <dgm:prSet presAssocID="{E672FD15-9B77-4AFF-9843-12C94474B455}" presName="sibTrans" presStyleLbl="sibTrans1D1" presStyleIdx="1" presStyleCnt="5"/>
      <dgm:spPr/>
    </dgm:pt>
    <dgm:pt modelId="{6BF4BFD8-223A-498E-93E7-03043964F4D3}" type="pres">
      <dgm:prSet presAssocID="{E672FD15-9B77-4AFF-9843-12C94474B455}" presName="connectorText" presStyleLbl="sibTrans1D1" presStyleIdx="1" presStyleCnt="5"/>
      <dgm:spPr/>
    </dgm:pt>
    <dgm:pt modelId="{8ADAB5F7-4A51-4523-8568-AB81FED74F0E}" type="pres">
      <dgm:prSet presAssocID="{7716FC48-BF66-4A62-9208-DECB6B1EC9B4}" presName="node" presStyleLbl="node1" presStyleIdx="2" presStyleCnt="6">
        <dgm:presLayoutVars>
          <dgm:bulletEnabled val="1"/>
        </dgm:presLayoutVars>
      </dgm:prSet>
      <dgm:spPr/>
    </dgm:pt>
    <dgm:pt modelId="{53B14C40-265C-40ED-8C9B-2545DE74EB50}" type="pres">
      <dgm:prSet presAssocID="{A48801EB-CD05-48D3-8566-0DE2311C8A12}" presName="sibTrans" presStyleLbl="sibTrans1D1" presStyleIdx="2" presStyleCnt="5"/>
      <dgm:spPr/>
    </dgm:pt>
    <dgm:pt modelId="{D0E6702D-AFB9-4581-B43D-52603F4F5D1E}" type="pres">
      <dgm:prSet presAssocID="{A48801EB-CD05-48D3-8566-0DE2311C8A12}" presName="connectorText" presStyleLbl="sibTrans1D1" presStyleIdx="2" presStyleCnt="5"/>
      <dgm:spPr/>
    </dgm:pt>
    <dgm:pt modelId="{8B579D7B-F126-41A7-B9A1-110901F5B9B7}" type="pres">
      <dgm:prSet presAssocID="{4C7C4D76-CE17-406C-9902-26CD8C96ACFD}" presName="node" presStyleLbl="node1" presStyleIdx="3" presStyleCnt="6">
        <dgm:presLayoutVars>
          <dgm:bulletEnabled val="1"/>
        </dgm:presLayoutVars>
      </dgm:prSet>
      <dgm:spPr/>
    </dgm:pt>
    <dgm:pt modelId="{16393698-9F5F-460E-BD2E-70C97EF1826B}" type="pres">
      <dgm:prSet presAssocID="{BA714C41-CE73-44B9-BD3A-D19BB32DD771}" presName="sibTrans" presStyleLbl="sibTrans1D1" presStyleIdx="3" presStyleCnt="5"/>
      <dgm:spPr/>
    </dgm:pt>
    <dgm:pt modelId="{47CD5553-37EC-408E-A666-A7DE7C24E6CE}" type="pres">
      <dgm:prSet presAssocID="{BA714C41-CE73-44B9-BD3A-D19BB32DD771}" presName="connectorText" presStyleLbl="sibTrans1D1" presStyleIdx="3" presStyleCnt="5"/>
      <dgm:spPr/>
    </dgm:pt>
    <dgm:pt modelId="{FFA3E62F-CB54-4D7C-A6A1-CBCDB6E757E2}" type="pres">
      <dgm:prSet presAssocID="{C304E94B-60CB-4653-83B5-FF1FF8D668B7}" presName="node" presStyleLbl="node1" presStyleIdx="4" presStyleCnt="6">
        <dgm:presLayoutVars>
          <dgm:bulletEnabled val="1"/>
        </dgm:presLayoutVars>
      </dgm:prSet>
      <dgm:spPr/>
    </dgm:pt>
    <dgm:pt modelId="{59BC5928-5A88-4D21-8BBD-A700DB5A65C7}" type="pres">
      <dgm:prSet presAssocID="{1C2A0AEA-FC0F-40F1-9901-68FBCDBBE876}" presName="sibTrans" presStyleLbl="sibTrans1D1" presStyleIdx="4" presStyleCnt="5"/>
      <dgm:spPr/>
    </dgm:pt>
    <dgm:pt modelId="{85ECFD9F-E201-4D22-A9E5-A4F4E331AFF9}" type="pres">
      <dgm:prSet presAssocID="{1C2A0AEA-FC0F-40F1-9901-68FBCDBBE876}" presName="connectorText" presStyleLbl="sibTrans1D1" presStyleIdx="4" presStyleCnt="5"/>
      <dgm:spPr/>
    </dgm:pt>
    <dgm:pt modelId="{53019299-5B65-4DCD-A66C-B800E72EDBBF}" type="pres">
      <dgm:prSet presAssocID="{292823CA-75FA-431F-986A-F9B2E498DCFE}" presName="node" presStyleLbl="node1" presStyleIdx="5" presStyleCnt="6">
        <dgm:presLayoutVars>
          <dgm:bulletEnabled val="1"/>
        </dgm:presLayoutVars>
      </dgm:prSet>
      <dgm:spPr/>
    </dgm:pt>
  </dgm:ptLst>
  <dgm:cxnLst>
    <dgm:cxn modelId="{F5077B01-59B6-4CF6-9E32-0AD81571DBDE}" srcId="{A2F20C46-14BB-4FDB-975C-EE5A556DA7F4}" destId="{823E4462-2DD2-4B77-A56F-94C8BFBF818C}" srcOrd="1" destOrd="0" parTransId="{E6C3AA7E-23EF-44E8-8CF7-B6324BE34008}" sibTransId="{E672FD15-9B77-4AFF-9843-12C94474B455}"/>
    <dgm:cxn modelId="{C042350E-0389-4CBE-B595-3F31AF5E5759}" type="presOf" srcId="{BA714C41-CE73-44B9-BD3A-D19BB32DD771}" destId="{47CD5553-37EC-408E-A666-A7DE7C24E6CE}" srcOrd="1" destOrd="0" presId="urn:microsoft.com/office/officeart/2005/8/layout/bProcess3"/>
    <dgm:cxn modelId="{F78E680E-17F2-46B1-B057-CBEE6EE3FA50}" type="presOf" srcId="{7716FC48-BF66-4A62-9208-DECB6B1EC9B4}" destId="{8ADAB5F7-4A51-4523-8568-AB81FED74F0E}" srcOrd="0" destOrd="0" presId="urn:microsoft.com/office/officeart/2005/8/layout/bProcess3"/>
    <dgm:cxn modelId="{15C3371A-A3A6-40D9-BAB3-27D350F26192}" srcId="{A2F20C46-14BB-4FDB-975C-EE5A556DA7F4}" destId="{4C7C4D76-CE17-406C-9902-26CD8C96ACFD}" srcOrd="3" destOrd="0" parTransId="{B63F1CD3-324D-4699-BE53-CE2052F99545}" sibTransId="{BA714C41-CE73-44B9-BD3A-D19BB32DD771}"/>
    <dgm:cxn modelId="{CB5A172D-6A13-4DD9-818A-FA54D900628E}" type="presOf" srcId="{292823CA-75FA-431F-986A-F9B2E498DCFE}" destId="{53019299-5B65-4DCD-A66C-B800E72EDBBF}" srcOrd="0" destOrd="0" presId="urn:microsoft.com/office/officeart/2005/8/layout/bProcess3"/>
    <dgm:cxn modelId="{50E2A73F-2374-4112-8F1C-85A376CDA19F}" type="presOf" srcId="{E672FD15-9B77-4AFF-9843-12C94474B455}" destId="{6BF4BFD8-223A-498E-93E7-03043964F4D3}" srcOrd="1" destOrd="0" presId="urn:microsoft.com/office/officeart/2005/8/layout/bProcess3"/>
    <dgm:cxn modelId="{5ADACE4A-32F4-4D18-AC33-EB052E0D4433}" type="presOf" srcId="{4C7C4D76-CE17-406C-9902-26CD8C96ACFD}" destId="{8B579D7B-F126-41A7-B9A1-110901F5B9B7}" srcOrd="0" destOrd="0" presId="urn:microsoft.com/office/officeart/2005/8/layout/bProcess3"/>
    <dgm:cxn modelId="{3742DD6A-14FA-4A30-8F8B-83B8A015CDFE}" type="presOf" srcId="{A2F20C46-14BB-4FDB-975C-EE5A556DA7F4}" destId="{FC54E6E5-5283-40CC-BCED-AF5C2DD554F5}" srcOrd="0" destOrd="0" presId="urn:microsoft.com/office/officeart/2005/8/layout/bProcess3"/>
    <dgm:cxn modelId="{CB54086F-A1BD-4150-B836-8C2525150DF7}" type="presOf" srcId="{C304E94B-60CB-4653-83B5-FF1FF8D668B7}" destId="{FFA3E62F-CB54-4D7C-A6A1-CBCDB6E757E2}" srcOrd="0" destOrd="0" presId="urn:microsoft.com/office/officeart/2005/8/layout/bProcess3"/>
    <dgm:cxn modelId="{1DDC2E6F-263D-4172-AF53-7F8253DEE089}" srcId="{A2F20C46-14BB-4FDB-975C-EE5A556DA7F4}" destId="{7716FC48-BF66-4A62-9208-DECB6B1EC9B4}" srcOrd="2" destOrd="0" parTransId="{5D5B4507-E6D9-44C2-AD32-BCE58E574C0F}" sibTransId="{A48801EB-CD05-48D3-8566-0DE2311C8A12}"/>
    <dgm:cxn modelId="{E798E670-3F88-4CC2-8AA8-A9FB8881CC0B}" type="presOf" srcId="{A48801EB-CD05-48D3-8566-0DE2311C8A12}" destId="{53B14C40-265C-40ED-8C9B-2545DE74EB50}" srcOrd="0" destOrd="0" presId="urn:microsoft.com/office/officeart/2005/8/layout/bProcess3"/>
    <dgm:cxn modelId="{018BD976-9826-4FF0-A2BD-EBC7C72DC963}" type="presOf" srcId="{A48801EB-CD05-48D3-8566-0DE2311C8A12}" destId="{D0E6702D-AFB9-4581-B43D-52603F4F5D1E}" srcOrd="1" destOrd="0" presId="urn:microsoft.com/office/officeart/2005/8/layout/bProcess3"/>
    <dgm:cxn modelId="{C95AFA81-AC02-498F-8D59-DA8C0FF8DF3A}" type="presOf" srcId="{1C2A0AEA-FC0F-40F1-9901-68FBCDBBE876}" destId="{85ECFD9F-E201-4D22-A9E5-A4F4E331AFF9}" srcOrd="1" destOrd="0" presId="urn:microsoft.com/office/officeart/2005/8/layout/bProcess3"/>
    <dgm:cxn modelId="{34DF5A95-7F6C-4CBB-8119-6054807F886D}" srcId="{A2F20C46-14BB-4FDB-975C-EE5A556DA7F4}" destId="{292823CA-75FA-431F-986A-F9B2E498DCFE}" srcOrd="5" destOrd="0" parTransId="{632C8CC5-3A7A-4286-BD6A-1ED8F68C9C07}" sibTransId="{F066E94D-ACE0-4FB4-9960-8799F619FA64}"/>
    <dgm:cxn modelId="{87EF0A98-9402-4677-8A67-D7FE8B41F510}" type="presOf" srcId="{823E4462-2DD2-4B77-A56F-94C8BFBF818C}" destId="{B4BF6450-F7F6-4045-B41F-05BB2EA2342D}" srcOrd="0" destOrd="0" presId="urn:microsoft.com/office/officeart/2005/8/layout/bProcess3"/>
    <dgm:cxn modelId="{3E311399-815F-4ABC-B301-EBB1D7A84DA5}" type="presOf" srcId="{A541F54C-EFC5-4EBB-BD90-BCB763099FA7}" destId="{1A042F0D-594C-4F1D-AA77-DF258BFB4851}" srcOrd="0" destOrd="0" presId="urn:microsoft.com/office/officeart/2005/8/layout/bProcess3"/>
    <dgm:cxn modelId="{9D47DCA0-64D8-4A78-9FB4-47409D5EBD1B}" srcId="{A2F20C46-14BB-4FDB-975C-EE5A556DA7F4}" destId="{C304E94B-60CB-4653-83B5-FF1FF8D668B7}" srcOrd="4" destOrd="0" parTransId="{C147A9A7-08BF-44FD-8FE8-FAFFA1833BEF}" sibTransId="{1C2A0AEA-FC0F-40F1-9901-68FBCDBBE876}"/>
    <dgm:cxn modelId="{22DED2A5-009F-4B8A-B755-99BB074075E7}" type="presOf" srcId="{9EB22991-3A5E-40E0-A303-8E8414CC3568}" destId="{2889D040-A11B-432B-B699-0DBCBEF2B9BF}" srcOrd="1" destOrd="0" presId="urn:microsoft.com/office/officeart/2005/8/layout/bProcess3"/>
    <dgm:cxn modelId="{430B26B7-54D3-4826-8667-FC7E246D27E5}" srcId="{A2F20C46-14BB-4FDB-975C-EE5A556DA7F4}" destId="{A541F54C-EFC5-4EBB-BD90-BCB763099FA7}" srcOrd="0" destOrd="0" parTransId="{6C24D73C-98EF-4400-9B28-45F43B0EDA4A}" sibTransId="{9EB22991-3A5E-40E0-A303-8E8414CC3568}"/>
    <dgm:cxn modelId="{A73A28B7-648D-4D3C-B5F8-A21316712E95}" type="presOf" srcId="{BA714C41-CE73-44B9-BD3A-D19BB32DD771}" destId="{16393698-9F5F-460E-BD2E-70C97EF1826B}" srcOrd="0" destOrd="0" presId="urn:microsoft.com/office/officeart/2005/8/layout/bProcess3"/>
    <dgm:cxn modelId="{FDE3CFD6-4CE2-4CFA-A0A5-9C7546E73583}" type="presOf" srcId="{E672FD15-9B77-4AFF-9843-12C94474B455}" destId="{9C249279-BC22-4870-B780-21DF4EC1C411}" srcOrd="0" destOrd="0" presId="urn:microsoft.com/office/officeart/2005/8/layout/bProcess3"/>
    <dgm:cxn modelId="{A723BBDD-13BE-44B0-A584-76B083A897A4}" type="presOf" srcId="{9EB22991-3A5E-40E0-A303-8E8414CC3568}" destId="{C04C4FC9-16CA-43F6-B682-31828FD2C9AC}" srcOrd="0" destOrd="0" presId="urn:microsoft.com/office/officeart/2005/8/layout/bProcess3"/>
    <dgm:cxn modelId="{6FAF97E6-C4F4-49F2-A345-A2F6274CAFF4}" type="presOf" srcId="{1C2A0AEA-FC0F-40F1-9901-68FBCDBBE876}" destId="{59BC5928-5A88-4D21-8BBD-A700DB5A65C7}" srcOrd="0" destOrd="0" presId="urn:microsoft.com/office/officeart/2005/8/layout/bProcess3"/>
    <dgm:cxn modelId="{5B866EED-98FB-4035-956D-62CD9FBB4575}" type="presParOf" srcId="{FC54E6E5-5283-40CC-BCED-AF5C2DD554F5}" destId="{1A042F0D-594C-4F1D-AA77-DF258BFB4851}" srcOrd="0" destOrd="0" presId="urn:microsoft.com/office/officeart/2005/8/layout/bProcess3"/>
    <dgm:cxn modelId="{83830F6F-59B7-40D7-A943-8EA9DAEA7284}" type="presParOf" srcId="{FC54E6E5-5283-40CC-BCED-AF5C2DD554F5}" destId="{C04C4FC9-16CA-43F6-B682-31828FD2C9AC}" srcOrd="1" destOrd="0" presId="urn:microsoft.com/office/officeart/2005/8/layout/bProcess3"/>
    <dgm:cxn modelId="{B4027263-CB84-4B54-A798-EA1FB23C258D}" type="presParOf" srcId="{C04C4FC9-16CA-43F6-B682-31828FD2C9AC}" destId="{2889D040-A11B-432B-B699-0DBCBEF2B9BF}" srcOrd="0" destOrd="0" presId="urn:microsoft.com/office/officeart/2005/8/layout/bProcess3"/>
    <dgm:cxn modelId="{654E5212-5365-4927-877E-73B5B09564C7}" type="presParOf" srcId="{FC54E6E5-5283-40CC-BCED-AF5C2DD554F5}" destId="{B4BF6450-F7F6-4045-B41F-05BB2EA2342D}" srcOrd="2" destOrd="0" presId="urn:microsoft.com/office/officeart/2005/8/layout/bProcess3"/>
    <dgm:cxn modelId="{0F38204E-CE26-4284-BAD5-A8D4BAA2ED4E}" type="presParOf" srcId="{FC54E6E5-5283-40CC-BCED-AF5C2DD554F5}" destId="{9C249279-BC22-4870-B780-21DF4EC1C411}" srcOrd="3" destOrd="0" presId="urn:microsoft.com/office/officeart/2005/8/layout/bProcess3"/>
    <dgm:cxn modelId="{ACB3551F-47CD-4817-A77B-D419EDB6DF8D}" type="presParOf" srcId="{9C249279-BC22-4870-B780-21DF4EC1C411}" destId="{6BF4BFD8-223A-498E-93E7-03043964F4D3}" srcOrd="0" destOrd="0" presId="urn:microsoft.com/office/officeart/2005/8/layout/bProcess3"/>
    <dgm:cxn modelId="{D15DECA1-964E-48F0-94BB-E55B22CFC881}" type="presParOf" srcId="{FC54E6E5-5283-40CC-BCED-AF5C2DD554F5}" destId="{8ADAB5F7-4A51-4523-8568-AB81FED74F0E}" srcOrd="4" destOrd="0" presId="urn:microsoft.com/office/officeart/2005/8/layout/bProcess3"/>
    <dgm:cxn modelId="{09206B01-89F2-4DE5-99D9-9D6E3600192F}" type="presParOf" srcId="{FC54E6E5-5283-40CC-BCED-AF5C2DD554F5}" destId="{53B14C40-265C-40ED-8C9B-2545DE74EB50}" srcOrd="5" destOrd="0" presId="urn:microsoft.com/office/officeart/2005/8/layout/bProcess3"/>
    <dgm:cxn modelId="{51D003EA-03E7-43B4-ABDF-83169E33C007}" type="presParOf" srcId="{53B14C40-265C-40ED-8C9B-2545DE74EB50}" destId="{D0E6702D-AFB9-4581-B43D-52603F4F5D1E}" srcOrd="0" destOrd="0" presId="urn:microsoft.com/office/officeart/2005/8/layout/bProcess3"/>
    <dgm:cxn modelId="{35D2B616-79AA-47A0-80CC-93A130701EBC}" type="presParOf" srcId="{FC54E6E5-5283-40CC-BCED-AF5C2DD554F5}" destId="{8B579D7B-F126-41A7-B9A1-110901F5B9B7}" srcOrd="6" destOrd="0" presId="urn:microsoft.com/office/officeart/2005/8/layout/bProcess3"/>
    <dgm:cxn modelId="{0EB15584-A96E-4530-9108-5DF7C8145A04}" type="presParOf" srcId="{FC54E6E5-5283-40CC-BCED-AF5C2DD554F5}" destId="{16393698-9F5F-460E-BD2E-70C97EF1826B}" srcOrd="7" destOrd="0" presId="urn:microsoft.com/office/officeart/2005/8/layout/bProcess3"/>
    <dgm:cxn modelId="{CDA50307-2F55-49C0-8D87-550C39D9E1DF}" type="presParOf" srcId="{16393698-9F5F-460E-BD2E-70C97EF1826B}" destId="{47CD5553-37EC-408E-A666-A7DE7C24E6CE}" srcOrd="0" destOrd="0" presId="urn:microsoft.com/office/officeart/2005/8/layout/bProcess3"/>
    <dgm:cxn modelId="{A17401BD-2671-401F-B40D-992B1E1DA98F}" type="presParOf" srcId="{FC54E6E5-5283-40CC-BCED-AF5C2DD554F5}" destId="{FFA3E62F-CB54-4D7C-A6A1-CBCDB6E757E2}" srcOrd="8" destOrd="0" presId="urn:microsoft.com/office/officeart/2005/8/layout/bProcess3"/>
    <dgm:cxn modelId="{FA7433EB-42FF-4886-89F0-3C9B705B01F0}" type="presParOf" srcId="{FC54E6E5-5283-40CC-BCED-AF5C2DD554F5}" destId="{59BC5928-5A88-4D21-8BBD-A700DB5A65C7}" srcOrd="9" destOrd="0" presId="urn:microsoft.com/office/officeart/2005/8/layout/bProcess3"/>
    <dgm:cxn modelId="{02F401F6-F901-491B-85E3-427F4C66C686}" type="presParOf" srcId="{59BC5928-5A88-4D21-8BBD-A700DB5A65C7}" destId="{85ECFD9F-E201-4D22-A9E5-A4F4E331AFF9}" srcOrd="0" destOrd="0" presId="urn:microsoft.com/office/officeart/2005/8/layout/bProcess3"/>
    <dgm:cxn modelId="{CA97D179-31B6-43A4-85D4-B34F7152BF99}" type="presParOf" srcId="{FC54E6E5-5283-40CC-BCED-AF5C2DD554F5}" destId="{53019299-5B65-4DCD-A66C-B800E72EDBBF}" srcOrd="10" destOrd="0" presId="urn:microsoft.com/office/officeart/2005/8/layout/b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ADAB13-7688-4E3D-A7EF-B3E7AE950B84}"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dgm:pt modelId="{150142C2-5EC2-46BD-8841-5A24AF2C25A8}">
      <dgm:prSet phldrT="[Text]" phldr="0"/>
      <dgm:spPr/>
      <dgm:t>
        <a:bodyPr/>
        <a:lstStyle/>
        <a:p>
          <a:r>
            <a:rPr lang="en-US" altLang="zh-CN" dirty="0"/>
            <a:t>Connected to Site</a:t>
          </a:r>
          <a:endParaRPr lang="zh-CN" altLang="en-US" dirty="0"/>
        </a:p>
      </dgm:t>
    </dgm:pt>
    <dgm:pt modelId="{A33A5E2C-B33E-491B-9D11-C8DF7AD241A2}" type="parTrans" cxnId="{D057C73E-5924-4C4C-8749-95383DC1B7F4}">
      <dgm:prSet/>
      <dgm:spPr/>
      <dgm:t>
        <a:bodyPr/>
        <a:lstStyle/>
        <a:p>
          <a:endParaRPr lang="zh-CN" altLang="en-US"/>
        </a:p>
      </dgm:t>
    </dgm:pt>
    <dgm:pt modelId="{8317726B-061D-4FDF-8D66-058C38E56DC4}" type="sibTrans" cxnId="{D057C73E-5924-4C4C-8749-95383DC1B7F4}">
      <dgm:prSet/>
      <dgm:spPr/>
      <dgm:t>
        <a:bodyPr/>
        <a:lstStyle/>
        <a:p>
          <a:endParaRPr lang="zh-CN" altLang="en-US"/>
        </a:p>
      </dgm:t>
    </dgm:pt>
    <dgm:pt modelId="{A526D3AC-745A-4B3E-99E1-3C38B53D4B15}">
      <dgm:prSet phldrT="[Text]" phldr="0"/>
      <dgm:spPr/>
      <dgm:t>
        <a:bodyPr/>
        <a:lstStyle/>
        <a:p>
          <a:r>
            <a:rPr lang="en-US" altLang="zh-CN" dirty="0"/>
            <a:t>Downloaded HTML</a:t>
          </a:r>
          <a:endParaRPr lang="zh-CN" altLang="en-US" dirty="0"/>
        </a:p>
      </dgm:t>
    </dgm:pt>
    <dgm:pt modelId="{BBDC17D8-F808-40E5-B978-64C76D8FC64C}" type="parTrans" cxnId="{DBEBBDF5-7E16-4AAF-B348-D8E529505991}">
      <dgm:prSet/>
      <dgm:spPr/>
      <dgm:t>
        <a:bodyPr/>
        <a:lstStyle/>
        <a:p>
          <a:endParaRPr lang="zh-CN" altLang="en-US"/>
        </a:p>
      </dgm:t>
    </dgm:pt>
    <dgm:pt modelId="{06CE7771-6A30-47DF-8773-5CE7D7FC5F79}" type="sibTrans" cxnId="{DBEBBDF5-7E16-4AAF-B348-D8E529505991}">
      <dgm:prSet/>
      <dgm:spPr/>
      <dgm:t>
        <a:bodyPr/>
        <a:lstStyle/>
        <a:p>
          <a:endParaRPr lang="zh-CN" altLang="en-US"/>
        </a:p>
      </dgm:t>
    </dgm:pt>
    <dgm:pt modelId="{79024F29-C2EF-4354-9F3D-1EFFC0C9B2DE}">
      <dgm:prSet phldrT="[Text]" phldr="0"/>
      <dgm:spPr/>
      <dgm:t>
        <a:bodyPr/>
        <a:lstStyle/>
        <a:p>
          <a:r>
            <a:rPr lang="en-US" altLang="zh-CN" dirty="0"/>
            <a:t>Extracted Relevant table</a:t>
          </a:r>
          <a:endParaRPr lang="zh-CN" altLang="en-US" dirty="0"/>
        </a:p>
      </dgm:t>
    </dgm:pt>
    <dgm:pt modelId="{E70C64B4-A218-475A-AF5E-F8DF3F2E79CA}" type="parTrans" cxnId="{BF00EBBF-4CA9-4609-BE6A-A3C197FF52E6}">
      <dgm:prSet/>
      <dgm:spPr/>
      <dgm:t>
        <a:bodyPr/>
        <a:lstStyle/>
        <a:p>
          <a:endParaRPr lang="zh-CN" altLang="en-US"/>
        </a:p>
      </dgm:t>
    </dgm:pt>
    <dgm:pt modelId="{AABF9EA7-D461-4141-8485-CCFA119A9E74}" type="sibTrans" cxnId="{BF00EBBF-4CA9-4609-BE6A-A3C197FF52E6}">
      <dgm:prSet/>
      <dgm:spPr/>
      <dgm:t>
        <a:bodyPr/>
        <a:lstStyle/>
        <a:p>
          <a:endParaRPr lang="zh-CN" altLang="en-US"/>
        </a:p>
      </dgm:t>
    </dgm:pt>
    <dgm:pt modelId="{9DE69AF8-A13E-4F2D-975D-64DBD03D4300}">
      <dgm:prSet phldrT="[Text]" phldr="0"/>
      <dgm:spPr/>
      <dgm:t>
        <a:bodyPr/>
        <a:lstStyle/>
        <a:p>
          <a:r>
            <a:rPr lang="en-US" altLang="zh-CN"/>
            <a:t>Created dictionary</a:t>
          </a:r>
          <a:endParaRPr lang="zh-CN" altLang="en-US" dirty="0"/>
        </a:p>
      </dgm:t>
    </dgm:pt>
    <dgm:pt modelId="{93861183-4E1C-4AD3-9F64-11B7E140189A}" type="parTrans" cxnId="{C509C627-42B8-434F-8F5B-45125376821B}">
      <dgm:prSet/>
      <dgm:spPr/>
      <dgm:t>
        <a:bodyPr/>
        <a:lstStyle/>
        <a:p>
          <a:endParaRPr lang="zh-CN" altLang="en-US"/>
        </a:p>
      </dgm:t>
    </dgm:pt>
    <dgm:pt modelId="{91BA453C-8B63-4D35-B2F1-EF164C3BD3E6}" type="sibTrans" cxnId="{C509C627-42B8-434F-8F5B-45125376821B}">
      <dgm:prSet/>
      <dgm:spPr/>
      <dgm:t>
        <a:bodyPr/>
        <a:lstStyle/>
        <a:p>
          <a:endParaRPr lang="zh-CN" altLang="en-US"/>
        </a:p>
      </dgm:t>
    </dgm:pt>
    <dgm:pt modelId="{283786E8-3788-4151-8309-D7F704060873}">
      <dgm:prSet phldrT="[Text]" phldr="0"/>
      <dgm:spPr/>
      <dgm:t>
        <a:bodyPr/>
        <a:lstStyle/>
        <a:p>
          <a:r>
            <a:rPr lang="en-US" altLang="zh-CN" dirty="0"/>
            <a:t>Passed table to Data Frame</a:t>
          </a:r>
          <a:endParaRPr lang="zh-CN" altLang="en-US" dirty="0"/>
        </a:p>
      </dgm:t>
    </dgm:pt>
    <dgm:pt modelId="{9503ED2C-0DAB-43C6-B81C-8204E50CDF53}" type="parTrans" cxnId="{59ACEAAD-6926-434D-ABDB-076582D8EF52}">
      <dgm:prSet/>
      <dgm:spPr/>
      <dgm:t>
        <a:bodyPr/>
        <a:lstStyle/>
        <a:p>
          <a:endParaRPr lang="zh-CN" altLang="en-US"/>
        </a:p>
      </dgm:t>
    </dgm:pt>
    <dgm:pt modelId="{5498B0E0-3A90-48A1-9290-D76322157654}" type="sibTrans" cxnId="{59ACEAAD-6926-434D-ABDB-076582D8EF52}">
      <dgm:prSet/>
      <dgm:spPr/>
      <dgm:t>
        <a:bodyPr/>
        <a:lstStyle/>
        <a:p>
          <a:endParaRPr lang="zh-CN" altLang="en-US"/>
        </a:p>
      </dgm:t>
    </dgm:pt>
    <dgm:pt modelId="{9F75FC29-423C-4B29-8E22-418F05EAA94B}">
      <dgm:prSet phldrT="[Text]" phldr="0"/>
      <dgm:spPr/>
      <dgm:t>
        <a:bodyPr/>
        <a:lstStyle/>
        <a:p>
          <a:r>
            <a:rPr lang="en-US" altLang="zh-CN"/>
            <a:t>Exported to CSV</a:t>
          </a:r>
          <a:endParaRPr lang="zh-CN" altLang="en-US" dirty="0"/>
        </a:p>
      </dgm:t>
    </dgm:pt>
    <dgm:pt modelId="{6C3E2E5F-C5BB-4605-B231-03246BE73F9C}" type="parTrans" cxnId="{A4E35CEE-7A24-4451-B8D3-0BB6C32B6B7C}">
      <dgm:prSet/>
      <dgm:spPr/>
      <dgm:t>
        <a:bodyPr/>
        <a:lstStyle/>
        <a:p>
          <a:endParaRPr lang="zh-CN" altLang="en-US"/>
        </a:p>
      </dgm:t>
    </dgm:pt>
    <dgm:pt modelId="{A2CF5559-767E-4237-9649-184BB5F6F7CD}" type="sibTrans" cxnId="{A4E35CEE-7A24-4451-B8D3-0BB6C32B6B7C}">
      <dgm:prSet/>
      <dgm:spPr/>
      <dgm:t>
        <a:bodyPr/>
        <a:lstStyle/>
        <a:p>
          <a:endParaRPr lang="zh-CN" altLang="en-US"/>
        </a:p>
      </dgm:t>
    </dgm:pt>
    <dgm:pt modelId="{E556CE52-C9B4-4ABA-B963-B8BBC2C349A9}" type="pres">
      <dgm:prSet presAssocID="{0BADAB13-7688-4E3D-A7EF-B3E7AE950B84}" presName="linearFlow" presStyleCnt="0">
        <dgm:presLayoutVars>
          <dgm:resizeHandles val="exact"/>
        </dgm:presLayoutVars>
      </dgm:prSet>
      <dgm:spPr/>
    </dgm:pt>
    <dgm:pt modelId="{FDCAD9FF-DFF1-47C8-81FC-61E4EC5CB643}" type="pres">
      <dgm:prSet presAssocID="{150142C2-5EC2-46BD-8841-5A24AF2C25A8}" presName="node" presStyleLbl="node1" presStyleIdx="0" presStyleCnt="6" custScaleX="136109">
        <dgm:presLayoutVars>
          <dgm:bulletEnabled val="1"/>
        </dgm:presLayoutVars>
      </dgm:prSet>
      <dgm:spPr/>
    </dgm:pt>
    <dgm:pt modelId="{A3556656-3D99-404A-8A48-3A3D49E31635}" type="pres">
      <dgm:prSet presAssocID="{8317726B-061D-4FDF-8D66-058C38E56DC4}" presName="sibTrans" presStyleLbl="sibTrans2D1" presStyleIdx="0" presStyleCnt="5" custScaleX="136109"/>
      <dgm:spPr/>
    </dgm:pt>
    <dgm:pt modelId="{5AA92D88-F466-4EA0-B323-CA92633B4699}" type="pres">
      <dgm:prSet presAssocID="{8317726B-061D-4FDF-8D66-058C38E56DC4}" presName="connectorText" presStyleLbl="sibTrans2D1" presStyleIdx="0" presStyleCnt="5"/>
      <dgm:spPr/>
    </dgm:pt>
    <dgm:pt modelId="{3D28791A-BCC8-4119-88B1-CBDE345F09E8}" type="pres">
      <dgm:prSet presAssocID="{A526D3AC-745A-4B3E-99E1-3C38B53D4B15}" presName="node" presStyleLbl="node1" presStyleIdx="1" presStyleCnt="6" custScaleX="136109">
        <dgm:presLayoutVars>
          <dgm:bulletEnabled val="1"/>
        </dgm:presLayoutVars>
      </dgm:prSet>
      <dgm:spPr/>
    </dgm:pt>
    <dgm:pt modelId="{D1BC9F07-D4DF-46AA-BFBE-D27D4F6652C1}" type="pres">
      <dgm:prSet presAssocID="{06CE7771-6A30-47DF-8773-5CE7D7FC5F79}" presName="sibTrans" presStyleLbl="sibTrans2D1" presStyleIdx="1" presStyleCnt="5" custScaleX="136109"/>
      <dgm:spPr/>
    </dgm:pt>
    <dgm:pt modelId="{BA3A1D10-CAA6-45F7-9F92-9B7E117CCE1D}" type="pres">
      <dgm:prSet presAssocID="{06CE7771-6A30-47DF-8773-5CE7D7FC5F79}" presName="connectorText" presStyleLbl="sibTrans2D1" presStyleIdx="1" presStyleCnt="5"/>
      <dgm:spPr/>
    </dgm:pt>
    <dgm:pt modelId="{C7027289-1646-4FA9-9E9D-9A7F42872342}" type="pres">
      <dgm:prSet presAssocID="{79024F29-C2EF-4354-9F3D-1EFFC0C9B2DE}" presName="node" presStyleLbl="node1" presStyleIdx="2" presStyleCnt="6" custScaleX="136109">
        <dgm:presLayoutVars>
          <dgm:bulletEnabled val="1"/>
        </dgm:presLayoutVars>
      </dgm:prSet>
      <dgm:spPr/>
    </dgm:pt>
    <dgm:pt modelId="{858909E2-63D4-44BD-8389-16AFFE2B2C0E}" type="pres">
      <dgm:prSet presAssocID="{AABF9EA7-D461-4141-8485-CCFA119A9E74}" presName="sibTrans" presStyleLbl="sibTrans2D1" presStyleIdx="2" presStyleCnt="5" custScaleX="136109"/>
      <dgm:spPr/>
    </dgm:pt>
    <dgm:pt modelId="{E7DB1280-C685-45E2-9980-784FF9BA956B}" type="pres">
      <dgm:prSet presAssocID="{AABF9EA7-D461-4141-8485-CCFA119A9E74}" presName="connectorText" presStyleLbl="sibTrans2D1" presStyleIdx="2" presStyleCnt="5"/>
      <dgm:spPr/>
    </dgm:pt>
    <dgm:pt modelId="{CBBC3F0D-416A-4EFA-BD7F-F92DDD472469}" type="pres">
      <dgm:prSet presAssocID="{9DE69AF8-A13E-4F2D-975D-64DBD03D4300}" presName="node" presStyleLbl="node1" presStyleIdx="3" presStyleCnt="6" custScaleX="136109">
        <dgm:presLayoutVars>
          <dgm:bulletEnabled val="1"/>
        </dgm:presLayoutVars>
      </dgm:prSet>
      <dgm:spPr/>
    </dgm:pt>
    <dgm:pt modelId="{4693F930-EAB9-4C3C-9C51-FD5E086BFD57}" type="pres">
      <dgm:prSet presAssocID="{91BA453C-8B63-4D35-B2F1-EF164C3BD3E6}" presName="sibTrans" presStyleLbl="sibTrans2D1" presStyleIdx="3" presStyleCnt="5" custScaleX="136109"/>
      <dgm:spPr/>
    </dgm:pt>
    <dgm:pt modelId="{C303F55A-3E42-42DD-B705-299BF41B4FD0}" type="pres">
      <dgm:prSet presAssocID="{91BA453C-8B63-4D35-B2F1-EF164C3BD3E6}" presName="connectorText" presStyleLbl="sibTrans2D1" presStyleIdx="3" presStyleCnt="5"/>
      <dgm:spPr/>
    </dgm:pt>
    <dgm:pt modelId="{00C95C90-A9D9-44FD-98F7-6487FE4964EB}" type="pres">
      <dgm:prSet presAssocID="{283786E8-3788-4151-8309-D7F704060873}" presName="node" presStyleLbl="node1" presStyleIdx="4" presStyleCnt="6" custScaleX="136109">
        <dgm:presLayoutVars>
          <dgm:bulletEnabled val="1"/>
        </dgm:presLayoutVars>
      </dgm:prSet>
      <dgm:spPr/>
    </dgm:pt>
    <dgm:pt modelId="{1F4C0CF2-FF02-4508-988A-83F1BF61BCAE}" type="pres">
      <dgm:prSet presAssocID="{5498B0E0-3A90-48A1-9290-D76322157654}" presName="sibTrans" presStyleLbl="sibTrans2D1" presStyleIdx="4" presStyleCnt="5" custScaleX="136109"/>
      <dgm:spPr/>
    </dgm:pt>
    <dgm:pt modelId="{F3FB9E0B-984F-4395-8755-5B32571D5601}" type="pres">
      <dgm:prSet presAssocID="{5498B0E0-3A90-48A1-9290-D76322157654}" presName="connectorText" presStyleLbl="sibTrans2D1" presStyleIdx="4" presStyleCnt="5"/>
      <dgm:spPr/>
    </dgm:pt>
    <dgm:pt modelId="{A2807006-95E7-4614-9BD7-62F4E1D5266D}" type="pres">
      <dgm:prSet presAssocID="{9F75FC29-423C-4B29-8E22-418F05EAA94B}" presName="node" presStyleLbl="node1" presStyleIdx="5" presStyleCnt="6" custScaleX="136109">
        <dgm:presLayoutVars>
          <dgm:bulletEnabled val="1"/>
        </dgm:presLayoutVars>
      </dgm:prSet>
      <dgm:spPr/>
    </dgm:pt>
  </dgm:ptLst>
  <dgm:cxnLst>
    <dgm:cxn modelId="{E17DC604-221A-4B9B-9DEE-E69F911DF3C5}" type="presOf" srcId="{A526D3AC-745A-4B3E-99E1-3C38B53D4B15}" destId="{3D28791A-BCC8-4119-88B1-CBDE345F09E8}" srcOrd="0" destOrd="0" presId="urn:microsoft.com/office/officeart/2005/8/layout/process2"/>
    <dgm:cxn modelId="{F5DEDC1B-5C4D-4AC7-A733-0FDC04EB6F3B}" type="presOf" srcId="{5498B0E0-3A90-48A1-9290-D76322157654}" destId="{F3FB9E0B-984F-4395-8755-5B32571D5601}" srcOrd="1" destOrd="0" presId="urn:microsoft.com/office/officeart/2005/8/layout/process2"/>
    <dgm:cxn modelId="{BB20931C-9ACB-49AB-84CA-F985DA4F87C8}" type="presOf" srcId="{AABF9EA7-D461-4141-8485-CCFA119A9E74}" destId="{858909E2-63D4-44BD-8389-16AFFE2B2C0E}" srcOrd="0" destOrd="0" presId="urn:microsoft.com/office/officeart/2005/8/layout/process2"/>
    <dgm:cxn modelId="{C509C627-42B8-434F-8F5B-45125376821B}" srcId="{0BADAB13-7688-4E3D-A7EF-B3E7AE950B84}" destId="{9DE69AF8-A13E-4F2D-975D-64DBD03D4300}" srcOrd="3" destOrd="0" parTransId="{93861183-4E1C-4AD3-9F64-11B7E140189A}" sibTransId="{91BA453C-8B63-4D35-B2F1-EF164C3BD3E6}"/>
    <dgm:cxn modelId="{A66BBA38-1FE4-4C03-B04E-F77C44C7788B}" type="presOf" srcId="{06CE7771-6A30-47DF-8773-5CE7D7FC5F79}" destId="{D1BC9F07-D4DF-46AA-BFBE-D27D4F6652C1}" srcOrd="0" destOrd="0" presId="urn:microsoft.com/office/officeart/2005/8/layout/process2"/>
    <dgm:cxn modelId="{D057C73E-5924-4C4C-8749-95383DC1B7F4}" srcId="{0BADAB13-7688-4E3D-A7EF-B3E7AE950B84}" destId="{150142C2-5EC2-46BD-8841-5A24AF2C25A8}" srcOrd="0" destOrd="0" parTransId="{A33A5E2C-B33E-491B-9D11-C8DF7AD241A2}" sibTransId="{8317726B-061D-4FDF-8D66-058C38E56DC4}"/>
    <dgm:cxn modelId="{69F58F63-DFB1-43B9-BFBA-4E197753E0FB}" type="presOf" srcId="{79024F29-C2EF-4354-9F3D-1EFFC0C9B2DE}" destId="{C7027289-1646-4FA9-9E9D-9A7F42872342}" srcOrd="0" destOrd="0" presId="urn:microsoft.com/office/officeart/2005/8/layout/process2"/>
    <dgm:cxn modelId="{D962BD4A-0308-48D5-B03B-FAB058BD3211}" type="presOf" srcId="{9DE69AF8-A13E-4F2D-975D-64DBD03D4300}" destId="{CBBC3F0D-416A-4EFA-BD7F-F92DDD472469}" srcOrd="0" destOrd="0" presId="urn:microsoft.com/office/officeart/2005/8/layout/process2"/>
    <dgm:cxn modelId="{1572C66C-785E-489D-A74A-7A472AFE5A82}" type="presOf" srcId="{8317726B-061D-4FDF-8D66-058C38E56DC4}" destId="{5AA92D88-F466-4EA0-B323-CA92633B4699}" srcOrd="1" destOrd="0" presId="urn:microsoft.com/office/officeart/2005/8/layout/process2"/>
    <dgm:cxn modelId="{68EB1C71-1E00-4F7C-878E-364757FC732B}" type="presOf" srcId="{AABF9EA7-D461-4141-8485-CCFA119A9E74}" destId="{E7DB1280-C685-45E2-9980-784FF9BA956B}" srcOrd="1" destOrd="0" presId="urn:microsoft.com/office/officeart/2005/8/layout/process2"/>
    <dgm:cxn modelId="{43015B54-DE13-4918-9A89-EAB3728ED7F9}" type="presOf" srcId="{150142C2-5EC2-46BD-8841-5A24AF2C25A8}" destId="{FDCAD9FF-DFF1-47C8-81FC-61E4EC5CB643}" srcOrd="0" destOrd="0" presId="urn:microsoft.com/office/officeart/2005/8/layout/process2"/>
    <dgm:cxn modelId="{AF98447A-5309-4613-BB76-68BB9F2A5D8F}" type="presOf" srcId="{0BADAB13-7688-4E3D-A7EF-B3E7AE950B84}" destId="{E556CE52-C9B4-4ABA-B963-B8BBC2C349A9}" srcOrd="0" destOrd="0" presId="urn:microsoft.com/office/officeart/2005/8/layout/process2"/>
    <dgm:cxn modelId="{9618CE7E-5BE2-4D7A-B574-104BCC4B8AC3}" type="presOf" srcId="{91BA453C-8B63-4D35-B2F1-EF164C3BD3E6}" destId="{4693F930-EAB9-4C3C-9C51-FD5E086BFD57}" srcOrd="0" destOrd="0" presId="urn:microsoft.com/office/officeart/2005/8/layout/process2"/>
    <dgm:cxn modelId="{A1E3DD82-2D54-4006-BDF0-3C09DBF6E6AB}" type="presOf" srcId="{9F75FC29-423C-4B29-8E22-418F05EAA94B}" destId="{A2807006-95E7-4614-9BD7-62F4E1D5266D}" srcOrd="0" destOrd="0" presId="urn:microsoft.com/office/officeart/2005/8/layout/process2"/>
    <dgm:cxn modelId="{59ACEAAD-6926-434D-ABDB-076582D8EF52}" srcId="{0BADAB13-7688-4E3D-A7EF-B3E7AE950B84}" destId="{283786E8-3788-4151-8309-D7F704060873}" srcOrd="4" destOrd="0" parTransId="{9503ED2C-0DAB-43C6-B81C-8204E50CDF53}" sibTransId="{5498B0E0-3A90-48A1-9290-D76322157654}"/>
    <dgm:cxn modelId="{B35F7AAE-DD39-4C08-827E-4642EFC7FA28}" type="presOf" srcId="{91BA453C-8B63-4D35-B2F1-EF164C3BD3E6}" destId="{C303F55A-3E42-42DD-B705-299BF41B4FD0}" srcOrd="1" destOrd="0" presId="urn:microsoft.com/office/officeart/2005/8/layout/process2"/>
    <dgm:cxn modelId="{B02EE6B9-9176-4B4A-9D1A-7498B47C8806}" type="presOf" srcId="{06CE7771-6A30-47DF-8773-5CE7D7FC5F79}" destId="{BA3A1D10-CAA6-45F7-9F92-9B7E117CCE1D}" srcOrd="1" destOrd="0" presId="urn:microsoft.com/office/officeart/2005/8/layout/process2"/>
    <dgm:cxn modelId="{1923E8BD-48E0-46F2-B763-AF3508417DE3}" type="presOf" srcId="{283786E8-3788-4151-8309-D7F704060873}" destId="{00C95C90-A9D9-44FD-98F7-6487FE4964EB}" srcOrd="0" destOrd="0" presId="urn:microsoft.com/office/officeart/2005/8/layout/process2"/>
    <dgm:cxn modelId="{BF00EBBF-4CA9-4609-BE6A-A3C197FF52E6}" srcId="{0BADAB13-7688-4E3D-A7EF-B3E7AE950B84}" destId="{79024F29-C2EF-4354-9F3D-1EFFC0C9B2DE}" srcOrd="2" destOrd="0" parTransId="{E70C64B4-A218-475A-AF5E-F8DF3F2E79CA}" sibTransId="{AABF9EA7-D461-4141-8485-CCFA119A9E74}"/>
    <dgm:cxn modelId="{C25486C8-9766-48A7-B099-4087E71B5A75}" type="presOf" srcId="{5498B0E0-3A90-48A1-9290-D76322157654}" destId="{1F4C0CF2-FF02-4508-988A-83F1BF61BCAE}" srcOrd="0" destOrd="0" presId="urn:microsoft.com/office/officeart/2005/8/layout/process2"/>
    <dgm:cxn modelId="{975EDDE0-B924-4F0E-BEA3-8BE36B9594BD}" type="presOf" srcId="{8317726B-061D-4FDF-8D66-058C38E56DC4}" destId="{A3556656-3D99-404A-8A48-3A3D49E31635}" srcOrd="0" destOrd="0" presId="urn:microsoft.com/office/officeart/2005/8/layout/process2"/>
    <dgm:cxn modelId="{A4E35CEE-7A24-4451-B8D3-0BB6C32B6B7C}" srcId="{0BADAB13-7688-4E3D-A7EF-B3E7AE950B84}" destId="{9F75FC29-423C-4B29-8E22-418F05EAA94B}" srcOrd="5" destOrd="0" parTransId="{6C3E2E5F-C5BB-4605-B231-03246BE73F9C}" sibTransId="{A2CF5559-767E-4237-9649-184BB5F6F7CD}"/>
    <dgm:cxn modelId="{DBEBBDF5-7E16-4AAF-B348-D8E529505991}" srcId="{0BADAB13-7688-4E3D-A7EF-B3E7AE950B84}" destId="{A526D3AC-745A-4B3E-99E1-3C38B53D4B15}" srcOrd="1" destOrd="0" parTransId="{BBDC17D8-F808-40E5-B978-64C76D8FC64C}" sibTransId="{06CE7771-6A30-47DF-8773-5CE7D7FC5F79}"/>
    <dgm:cxn modelId="{BA907CFD-9DBF-4C2B-9061-304AEC7BB726}" type="presParOf" srcId="{E556CE52-C9B4-4ABA-B963-B8BBC2C349A9}" destId="{FDCAD9FF-DFF1-47C8-81FC-61E4EC5CB643}" srcOrd="0" destOrd="0" presId="urn:microsoft.com/office/officeart/2005/8/layout/process2"/>
    <dgm:cxn modelId="{E502E804-0297-4EB6-9FE7-9DBF8DF1DBF0}" type="presParOf" srcId="{E556CE52-C9B4-4ABA-B963-B8BBC2C349A9}" destId="{A3556656-3D99-404A-8A48-3A3D49E31635}" srcOrd="1" destOrd="0" presId="urn:microsoft.com/office/officeart/2005/8/layout/process2"/>
    <dgm:cxn modelId="{D4C204F2-2C44-42B7-B4B7-9F7F54ED016D}" type="presParOf" srcId="{A3556656-3D99-404A-8A48-3A3D49E31635}" destId="{5AA92D88-F466-4EA0-B323-CA92633B4699}" srcOrd="0" destOrd="0" presId="urn:microsoft.com/office/officeart/2005/8/layout/process2"/>
    <dgm:cxn modelId="{15A7D5FB-446E-4229-8052-B91900DB7BB6}" type="presParOf" srcId="{E556CE52-C9B4-4ABA-B963-B8BBC2C349A9}" destId="{3D28791A-BCC8-4119-88B1-CBDE345F09E8}" srcOrd="2" destOrd="0" presId="urn:microsoft.com/office/officeart/2005/8/layout/process2"/>
    <dgm:cxn modelId="{50CA1BA3-7AB8-4E71-ADC7-DE30707B236C}" type="presParOf" srcId="{E556CE52-C9B4-4ABA-B963-B8BBC2C349A9}" destId="{D1BC9F07-D4DF-46AA-BFBE-D27D4F6652C1}" srcOrd="3" destOrd="0" presId="urn:microsoft.com/office/officeart/2005/8/layout/process2"/>
    <dgm:cxn modelId="{C2F209C2-6B8D-4681-8345-8CCAAFDE8FDF}" type="presParOf" srcId="{D1BC9F07-D4DF-46AA-BFBE-D27D4F6652C1}" destId="{BA3A1D10-CAA6-45F7-9F92-9B7E117CCE1D}" srcOrd="0" destOrd="0" presId="urn:microsoft.com/office/officeart/2005/8/layout/process2"/>
    <dgm:cxn modelId="{5E73D18F-B590-4478-B810-F15B9DF68406}" type="presParOf" srcId="{E556CE52-C9B4-4ABA-B963-B8BBC2C349A9}" destId="{C7027289-1646-4FA9-9E9D-9A7F42872342}" srcOrd="4" destOrd="0" presId="urn:microsoft.com/office/officeart/2005/8/layout/process2"/>
    <dgm:cxn modelId="{4C504859-1B61-4575-B41D-CD2A585BCAA2}" type="presParOf" srcId="{E556CE52-C9B4-4ABA-B963-B8BBC2C349A9}" destId="{858909E2-63D4-44BD-8389-16AFFE2B2C0E}" srcOrd="5" destOrd="0" presId="urn:microsoft.com/office/officeart/2005/8/layout/process2"/>
    <dgm:cxn modelId="{379961F6-9887-40B5-A865-A1AF5343FE18}" type="presParOf" srcId="{858909E2-63D4-44BD-8389-16AFFE2B2C0E}" destId="{E7DB1280-C685-45E2-9980-784FF9BA956B}" srcOrd="0" destOrd="0" presId="urn:microsoft.com/office/officeart/2005/8/layout/process2"/>
    <dgm:cxn modelId="{4062C2CA-F43C-404E-8BB5-7E47B830C130}" type="presParOf" srcId="{E556CE52-C9B4-4ABA-B963-B8BBC2C349A9}" destId="{CBBC3F0D-416A-4EFA-BD7F-F92DDD472469}" srcOrd="6" destOrd="0" presId="urn:microsoft.com/office/officeart/2005/8/layout/process2"/>
    <dgm:cxn modelId="{7B7234C0-55D6-4B3B-88C1-B1B2691809D1}" type="presParOf" srcId="{E556CE52-C9B4-4ABA-B963-B8BBC2C349A9}" destId="{4693F930-EAB9-4C3C-9C51-FD5E086BFD57}" srcOrd="7" destOrd="0" presId="urn:microsoft.com/office/officeart/2005/8/layout/process2"/>
    <dgm:cxn modelId="{CA18FEBE-C332-441D-A984-8734CF9C066E}" type="presParOf" srcId="{4693F930-EAB9-4C3C-9C51-FD5E086BFD57}" destId="{C303F55A-3E42-42DD-B705-299BF41B4FD0}" srcOrd="0" destOrd="0" presId="urn:microsoft.com/office/officeart/2005/8/layout/process2"/>
    <dgm:cxn modelId="{CB7A3F90-EDD2-4B66-A023-B9D136A7E8A4}" type="presParOf" srcId="{E556CE52-C9B4-4ABA-B963-B8BBC2C349A9}" destId="{00C95C90-A9D9-44FD-98F7-6487FE4964EB}" srcOrd="8" destOrd="0" presId="urn:microsoft.com/office/officeart/2005/8/layout/process2"/>
    <dgm:cxn modelId="{3FA10DA5-70DE-44CD-ABBB-634CC533E7DB}" type="presParOf" srcId="{E556CE52-C9B4-4ABA-B963-B8BBC2C349A9}" destId="{1F4C0CF2-FF02-4508-988A-83F1BF61BCAE}" srcOrd="9" destOrd="0" presId="urn:microsoft.com/office/officeart/2005/8/layout/process2"/>
    <dgm:cxn modelId="{6B59E9FC-BE70-45DB-8508-464E49007CC2}" type="presParOf" srcId="{1F4C0CF2-FF02-4508-988A-83F1BF61BCAE}" destId="{F3FB9E0B-984F-4395-8755-5B32571D5601}" srcOrd="0" destOrd="0" presId="urn:microsoft.com/office/officeart/2005/8/layout/process2"/>
    <dgm:cxn modelId="{59926173-9D53-472B-8645-61DBD9BBAB2A}" type="presParOf" srcId="{E556CE52-C9B4-4ABA-B963-B8BBC2C349A9}" destId="{A2807006-95E7-4614-9BD7-62F4E1D5266D}" srcOrd="10"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2F4CDC-9533-4F2C-9F88-1126B4594CBD}"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zh-CN" altLang="en-US"/>
        </a:p>
      </dgm:t>
    </dgm:pt>
    <dgm:pt modelId="{C5A90369-5A10-4FDD-A134-75614CD04B76}">
      <dgm:prSet phldrT="[Text]" phldr="0" custT="1"/>
      <dgm:spPr/>
      <dgm:t>
        <a:bodyPr/>
        <a:lstStyle/>
        <a:p>
          <a:r>
            <a:rPr lang="en-US" altLang="zh-CN" sz="1600" dirty="0"/>
            <a:t>Standardized Data</a:t>
          </a:r>
          <a:endParaRPr lang="zh-CN" altLang="en-US" sz="1600" dirty="0"/>
        </a:p>
      </dgm:t>
    </dgm:pt>
    <dgm:pt modelId="{C26834CE-37A1-4256-8BC0-F53C65B00503}" type="parTrans" cxnId="{4930CF65-F58C-4E62-B72D-7CD98344B34C}">
      <dgm:prSet/>
      <dgm:spPr/>
      <dgm:t>
        <a:bodyPr/>
        <a:lstStyle/>
        <a:p>
          <a:endParaRPr lang="zh-CN" altLang="en-US" sz="4000"/>
        </a:p>
      </dgm:t>
    </dgm:pt>
    <dgm:pt modelId="{51B08E23-DEFF-4F98-A05D-6232618C2926}" type="sibTrans" cxnId="{4930CF65-F58C-4E62-B72D-7CD98344B34C}">
      <dgm:prSet/>
      <dgm:spPr/>
      <dgm:t>
        <a:bodyPr/>
        <a:lstStyle/>
        <a:p>
          <a:endParaRPr lang="zh-CN" altLang="en-US" sz="4000"/>
        </a:p>
      </dgm:t>
    </dgm:pt>
    <dgm:pt modelId="{8CF40A82-73C5-4D14-8B5D-BA957EE79EB2}">
      <dgm:prSet phldrT="[Text]" phldr="0" custT="1"/>
      <dgm:spPr/>
      <dgm:t>
        <a:bodyPr/>
        <a:lstStyle/>
        <a:p>
          <a:r>
            <a:rPr lang="en-US" altLang="zh-CN" sz="1600" dirty="0"/>
            <a:t>Split Data</a:t>
          </a:r>
          <a:endParaRPr lang="zh-CN" altLang="en-US" sz="1600" dirty="0"/>
        </a:p>
      </dgm:t>
    </dgm:pt>
    <dgm:pt modelId="{3AD8B05C-48FA-44DA-9F34-61E4239657D3}" type="parTrans" cxnId="{3081CFBE-68FF-4FB2-A2DC-6AFD5ABAF1A8}">
      <dgm:prSet/>
      <dgm:spPr/>
      <dgm:t>
        <a:bodyPr/>
        <a:lstStyle/>
        <a:p>
          <a:endParaRPr lang="zh-CN" altLang="en-US" sz="4000"/>
        </a:p>
      </dgm:t>
    </dgm:pt>
    <dgm:pt modelId="{D7052993-A8C4-45E1-84D2-D6E4F5A8BB76}" type="sibTrans" cxnId="{3081CFBE-68FF-4FB2-A2DC-6AFD5ABAF1A8}">
      <dgm:prSet/>
      <dgm:spPr/>
      <dgm:t>
        <a:bodyPr/>
        <a:lstStyle/>
        <a:p>
          <a:endParaRPr lang="zh-CN" altLang="en-US" sz="4000"/>
        </a:p>
      </dgm:t>
    </dgm:pt>
    <dgm:pt modelId="{9239C45E-0255-4F00-A0B6-8E9409C1C893}">
      <dgm:prSet phldrT="[Text]" phldr="0" custT="1"/>
      <dgm:spPr/>
      <dgm:t>
        <a:bodyPr/>
        <a:lstStyle/>
        <a:p>
          <a:r>
            <a:rPr lang="en-US" altLang="zh-CN" sz="1600" dirty="0" err="1"/>
            <a:t>GridSearchCV</a:t>
          </a:r>
          <a:r>
            <a:rPr lang="en-US" altLang="zh-CN" sz="1600" dirty="0"/>
            <a:t>(GS)</a:t>
          </a:r>
        </a:p>
        <a:p>
          <a:r>
            <a:rPr lang="en-US" altLang="zh-CN" sz="1600" dirty="0" err="1"/>
            <a:t>Logrithmic</a:t>
          </a:r>
          <a:r>
            <a:rPr lang="en-US" altLang="zh-CN" sz="1600" dirty="0"/>
            <a:t> Regression</a:t>
          </a:r>
          <a:endParaRPr lang="zh-CN" altLang="en-US" sz="1600" dirty="0"/>
        </a:p>
      </dgm:t>
    </dgm:pt>
    <dgm:pt modelId="{5812AA83-4AA7-47BC-B4DC-FF6398CBB3D7}" type="parTrans" cxnId="{7DC2EF1C-6E13-4CDA-B080-A9255FFDAF37}">
      <dgm:prSet/>
      <dgm:spPr/>
      <dgm:t>
        <a:bodyPr/>
        <a:lstStyle/>
        <a:p>
          <a:endParaRPr lang="zh-CN" altLang="en-US" sz="4000"/>
        </a:p>
      </dgm:t>
    </dgm:pt>
    <dgm:pt modelId="{C18974E0-EBD3-494E-862D-FB18E2694203}" type="sibTrans" cxnId="{7DC2EF1C-6E13-4CDA-B080-A9255FFDAF37}">
      <dgm:prSet/>
      <dgm:spPr/>
      <dgm:t>
        <a:bodyPr/>
        <a:lstStyle/>
        <a:p>
          <a:endParaRPr lang="zh-CN" altLang="en-US" sz="4000"/>
        </a:p>
      </dgm:t>
    </dgm:pt>
    <dgm:pt modelId="{56DAF7A4-CBD4-4F90-B686-AD1FD13B1950}">
      <dgm:prSet phldrT="[Text]" phldr="0" custT="1"/>
      <dgm:spPr/>
      <dgm:t>
        <a:bodyPr/>
        <a:lstStyle/>
        <a:p>
          <a:r>
            <a:rPr lang="en-US" altLang="zh-CN" sz="1600" dirty="0"/>
            <a:t>GS </a:t>
          </a:r>
        </a:p>
        <a:p>
          <a:r>
            <a:rPr lang="en-US" altLang="zh-CN" sz="1600" dirty="0"/>
            <a:t>SVM</a:t>
          </a:r>
          <a:endParaRPr lang="zh-CN" altLang="en-US" sz="1600" dirty="0"/>
        </a:p>
      </dgm:t>
    </dgm:pt>
    <dgm:pt modelId="{9BDFEACB-20B9-4692-B5DD-7C0E36382E11}" type="parTrans" cxnId="{9EB6E5A1-A8B3-44FA-A126-979D3FF5590F}">
      <dgm:prSet/>
      <dgm:spPr/>
      <dgm:t>
        <a:bodyPr/>
        <a:lstStyle/>
        <a:p>
          <a:endParaRPr lang="zh-CN" altLang="en-US" sz="4000"/>
        </a:p>
      </dgm:t>
    </dgm:pt>
    <dgm:pt modelId="{BC8DA949-631C-4EB9-A647-5EF61C9F531B}" type="sibTrans" cxnId="{9EB6E5A1-A8B3-44FA-A126-979D3FF5590F}">
      <dgm:prSet/>
      <dgm:spPr/>
      <dgm:t>
        <a:bodyPr/>
        <a:lstStyle/>
        <a:p>
          <a:endParaRPr lang="zh-CN" altLang="en-US" sz="4000"/>
        </a:p>
      </dgm:t>
    </dgm:pt>
    <dgm:pt modelId="{FBEB8DE5-3A5D-4F3F-9E3D-319DBE397AFC}">
      <dgm:prSet phldrT="[Text]" phldr="0" custT="1"/>
      <dgm:spPr/>
      <dgm:t>
        <a:bodyPr/>
        <a:lstStyle/>
        <a:p>
          <a:r>
            <a:rPr lang="en-US" altLang="zh-CN" sz="1600" dirty="0"/>
            <a:t>GS </a:t>
          </a:r>
        </a:p>
        <a:p>
          <a:r>
            <a:rPr lang="en-US" altLang="zh-CN" sz="1600" dirty="0"/>
            <a:t>Decision Tree</a:t>
          </a:r>
          <a:endParaRPr lang="zh-CN" altLang="en-US" sz="1600" dirty="0"/>
        </a:p>
      </dgm:t>
    </dgm:pt>
    <dgm:pt modelId="{B7D25588-3689-4394-BBAC-A179DD2DDA30}" type="parTrans" cxnId="{D61F9621-DB22-41EA-BEF6-AB6824482C8F}">
      <dgm:prSet/>
      <dgm:spPr/>
      <dgm:t>
        <a:bodyPr/>
        <a:lstStyle/>
        <a:p>
          <a:endParaRPr lang="zh-CN" altLang="en-US" sz="4000"/>
        </a:p>
      </dgm:t>
    </dgm:pt>
    <dgm:pt modelId="{A76B34AD-C5D2-4E42-8409-02C895225BC0}" type="sibTrans" cxnId="{D61F9621-DB22-41EA-BEF6-AB6824482C8F}">
      <dgm:prSet/>
      <dgm:spPr/>
      <dgm:t>
        <a:bodyPr/>
        <a:lstStyle/>
        <a:p>
          <a:endParaRPr lang="zh-CN" altLang="en-US" sz="4000"/>
        </a:p>
      </dgm:t>
    </dgm:pt>
    <dgm:pt modelId="{2C342E46-8EE1-4F2E-9B14-05531D2E362C}">
      <dgm:prSet phldrT="[Text]" phldr="0" custT="1"/>
      <dgm:spPr/>
      <dgm:t>
        <a:bodyPr/>
        <a:lstStyle/>
        <a:p>
          <a:r>
            <a:rPr lang="en-US" altLang="zh-CN" sz="1600" dirty="0"/>
            <a:t>GS</a:t>
          </a:r>
        </a:p>
        <a:p>
          <a:r>
            <a:rPr lang="en-US" altLang="zh-CN" sz="1600" dirty="0"/>
            <a:t> KNN </a:t>
          </a:r>
          <a:endParaRPr lang="zh-CN" altLang="en-US" sz="1600" dirty="0"/>
        </a:p>
      </dgm:t>
    </dgm:pt>
    <dgm:pt modelId="{2391FD41-F094-40E3-A090-1A4EAC95C61D}" type="parTrans" cxnId="{245B4B51-29B4-4330-9719-EFEDD7875C3C}">
      <dgm:prSet/>
      <dgm:spPr/>
      <dgm:t>
        <a:bodyPr/>
        <a:lstStyle/>
        <a:p>
          <a:endParaRPr lang="zh-CN" altLang="en-US" sz="4000"/>
        </a:p>
      </dgm:t>
    </dgm:pt>
    <dgm:pt modelId="{19707189-2443-4077-BB72-4D24AED3D484}" type="sibTrans" cxnId="{245B4B51-29B4-4330-9719-EFEDD7875C3C}">
      <dgm:prSet/>
      <dgm:spPr/>
      <dgm:t>
        <a:bodyPr/>
        <a:lstStyle/>
        <a:p>
          <a:endParaRPr lang="zh-CN" altLang="en-US" sz="4000"/>
        </a:p>
      </dgm:t>
    </dgm:pt>
    <dgm:pt modelId="{44297264-7613-4061-9CA5-4E989FFFFB16}" type="pres">
      <dgm:prSet presAssocID="{882F4CDC-9533-4F2C-9F88-1126B4594CBD}" presName="CompostProcess" presStyleCnt="0">
        <dgm:presLayoutVars>
          <dgm:dir/>
          <dgm:resizeHandles val="exact"/>
        </dgm:presLayoutVars>
      </dgm:prSet>
      <dgm:spPr/>
    </dgm:pt>
    <dgm:pt modelId="{5B9419B9-CB1B-47D6-B084-F21E7E8ECBA1}" type="pres">
      <dgm:prSet presAssocID="{882F4CDC-9533-4F2C-9F88-1126B4594CBD}" presName="arrow" presStyleLbl="bgShp" presStyleIdx="0" presStyleCnt="1"/>
      <dgm:spPr/>
    </dgm:pt>
    <dgm:pt modelId="{4AE8CF86-1CDF-4045-8B05-4BCCB5891C68}" type="pres">
      <dgm:prSet presAssocID="{882F4CDC-9533-4F2C-9F88-1126B4594CBD}" presName="linearProcess" presStyleCnt="0"/>
      <dgm:spPr/>
    </dgm:pt>
    <dgm:pt modelId="{7EAE269F-8B5C-4502-B0D7-6A4DB3778DFB}" type="pres">
      <dgm:prSet presAssocID="{C5A90369-5A10-4FDD-A134-75614CD04B76}" presName="textNode" presStyleLbl="node1" presStyleIdx="0" presStyleCnt="6">
        <dgm:presLayoutVars>
          <dgm:bulletEnabled val="1"/>
        </dgm:presLayoutVars>
      </dgm:prSet>
      <dgm:spPr/>
    </dgm:pt>
    <dgm:pt modelId="{D6417D57-FDE2-4F8E-B08F-6B49674D16F7}" type="pres">
      <dgm:prSet presAssocID="{51B08E23-DEFF-4F98-A05D-6232618C2926}" presName="sibTrans" presStyleCnt="0"/>
      <dgm:spPr/>
    </dgm:pt>
    <dgm:pt modelId="{12D47E85-0C85-45B0-85F6-7B95D0092A51}" type="pres">
      <dgm:prSet presAssocID="{8CF40A82-73C5-4D14-8B5D-BA957EE79EB2}" presName="textNode" presStyleLbl="node1" presStyleIdx="1" presStyleCnt="6">
        <dgm:presLayoutVars>
          <dgm:bulletEnabled val="1"/>
        </dgm:presLayoutVars>
      </dgm:prSet>
      <dgm:spPr/>
    </dgm:pt>
    <dgm:pt modelId="{F525FA08-13F5-415A-A7F6-1856360CBE99}" type="pres">
      <dgm:prSet presAssocID="{D7052993-A8C4-45E1-84D2-D6E4F5A8BB76}" presName="sibTrans" presStyleCnt="0"/>
      <dgm:spPr/>
    </dgm:pt>
    <dgm:pt modelId="{7FF0FF24-F6E3-4211-BCFE-93D1D1D389D1}" type="pres">
      <dgm:prSet presAssocID="{9239C45E-0255-4F00-A0B6-8E9409C1C893}" presName="textNode" presStyleLbl="node1" presStyleIdx="2" presStyleCnt="6">
        <dgm:presLayoutVars>
          <dgm:bulletEnabled val="1"/>
        </dgm:presLayoutVars>
      </dgm:prSet>
      <dgm:spPr/>
    </dgm:pt>
    <dgm:pt modelId="{B885193E-EAAA-488C-8272-7274CBD82E0E}" type="pres">
      <dgm:prSet presAssocID="{C18974E0-EBD3-494E-862D-FB18E2694203}" presName="sibTrans" presStyleCnt="0"/>
      <dgm:spPr/>
    </dgm:pt>
    <dgm:pt modelId="{29DDC94D-2930-4A12-A96C-AC4E0C3E0DFA}" type="pres">
      <dgm:prSet presAssocID="{56DAF7A4-CBD4-4F90-B686-AD1FD13B1950}" presName="textNode" presStyleLbl="node1" presStyleIdx="3" presStyleCnt="6">
        <dgm:presLayoutVars>
          <dgm:bulletEnabled val="1"/>
        </dgm:presLayoutVars>
      </dgm:prSet>
      <dgm:spPr/>
    </dgm:pt>
    <dgm:pt modelId="{FEA902AC-F0AF-4E79-B735-702D7C9CA304}" type="pres">
      <dgm:prSet presAssocID="{BC8DA949-631C-4EB9-A647-5EF61C9F531B}" presName="sibTrans" presStyleCnt="0"/>
      <dgm:spPr/>
    </dgm:pt>
    <dgm:pt modelId="{AF687019-77DE-4698-8675-8092F371FCD2}" type="pres">
      <dgm:prSet presAssocID="{FBEB8DE5-3A5D-4F3F-9E3D-319DBE397AFC}" presName="textNode" presStyleLbl="node1" presStyleIdx="4" presStyleCnt="6">
        <dgm:presLayoutVars>
          <dgm:bulletEnabled val="1"/>
        </dgm:presLayoutVars>
      </dgm:prSet>
      <dgm:spPr/>
    </dgm:pt>
    <dgm:pt modelId="{FBDBE25C-3714-49DB-8E3A-2D22B0783933}" type="pres">
      <dgm:prSet presAssocID="{A76B34AD-C5D2-4E42-8409-02C895225BC0}" presName="sibTrans" presStyleCnt="0"/>
      <dgm:spPr/>
    </dgm:pt>
    <dgm:pt modelId="{F5AF1AEA-82ED-4800-B8C7-2BF3F96E0D5F}" type="pres">
      <dgm:prSet presAssocID="{2C342E46-8EE1-4F2E-9B14-05531D2E362C}" presName="textNode" presStyleLbl="node1" presStyleIdx="5" presStyleCnt="6">
        <dgm:presLayoutVars>
          <dgm:bulletEnabled val="1"/>
        </dgm:presLayoutVars>
      </dgm:prSet>
      <dgm:spPr/>
    </dgm:pt>
  </dgm:ptLst>
  <dgm:cxnLst>
    <dgm:cxn modelId="{14CB300E-4651-462C-AB01-D2121F11F15A}" type="presOf" srcId="{FBEB8DE5-3A5D-4F3F-9E3D-319DBE397AFC}" destId="{AF687019-77DE-4698-8675-8092F371FCD2}" srcOrd="0" destOrd="0" presId="urn:microsoft.com/office/officeart/2005/8/layout/hProcess9"/>
    <dgm:cxn modelId="{7DC2EF1C-6E13-4CDA-B080-A9255FFDAF37}" srcId="{882F4CDC-9533-4F2C-9F88-1126B4594CBD}" destId="{9239C45E-0255-4F00-A0B6-8E9409C1C893}" srcOrd="2" destOrd="0" parTransId="{5812AA83-4AA7-47BC-B4DC-FF6398CBB3D7}" sibTransId="{C18974E0-EBD3-494E-862D-FB18E2694203}"/>
    <dgm:cxn modelId="{D61F9621-DB22-41EA-BEF6-AB6824482C8F}" srcId="{882F4CDC-9533-4F2C-9F88-1126B4594CBD}" destId="{FBEB8DE5-3A5D-4F3F-9E3D-319DBE397AFC}" srcOrd="4" destOrd="0" parTransId="{B7D25588-3689-4394-BBAC-A179DD2DDA30}" sibTransId="{A76B34AD-C5D2-4E42-8409-02C895225BC0}"/>
    <dgm:cxn modelId="{EC948724-65C7-46BE-A75B-E27A137EB95D}" type="presOf" srcId="{56DAF7A4-CBD4-4F90-B686-AD1FD13B1950}" destId="{29DDC94D-2930-4A12-A96C-AC4E0C3E0DFA}" srcOrd="0" destOrd="0" presId="urn:microsoft.com/office/officeart/2005/8/layout/hProcess9"/>
    <dgm:cxn modelId="{235EAC31-09E4-4AF6-8CED-7790E7156273}" type="presOf" srcId="{882F4CDC-9533-4F2C-9F88-1126B4594CBD}" destId="{44297264-7613-4061-9CA5-4E989FFFFB16}" srcOrd="0" destOrd="0" presId="urn:microsoft.com/office/officeart/2005/8/layout/hProcess9"/>
    <dgm:cxn modelId="{4930CF65-F58C-4E62-B72D-7CD98344B34C}" srcId="{882F4CDC-9533-4F2C-9F88-1126B4594CBD}" destId="{C5A90369-5A10-4FDD-A134-75614CD04B76}" srcOrd="0" destOrd="0" parTransId="{C26834CE-37A1-4256-8BC0-F53C65B00503}" sibTransId="{51B08E23-DEFF-4F98-A05D-6232618C2926}"/>
    <dgm:cxn modelId="{245B4B51-29B4-4330-9719-EFEDD7875C3C}" srcId="{882F4CDC-9533-4F2C-9F88-1126B4594CBD}" destId="{2C342E46-8EE1-4F2E-9B14-05531D2E362C}" srcOrd="5" destOrd="0" parTransId="{2391FD41-F094-40E3-A090-1A4EAC95C61D}" sibTransId="{19707189-2443-4077-BB72-4D24AED3D484}"/>
    <dgm:cxn modelId="{A1392F8F-9198-4D98-BAB5-CBEB9600C618}" type="presOf" srcId="{2C342E46-8EE1-4F2E-9B14-05531D2E362C}" destId="{F5AF1AEA-82ED-4800-B8C7-2BF3F96E0D5F}" srcOrd="0" destOrd="0" presId="urn:microsoft.com/office/officeart/2005/8/layout/hProcess9"/>
    <dgm:cxn modelId="{9EB6E5A1-A8B3-44FA-A126-979D3FF5590F}" srcId="{882F4CDC-9533-4F2C-9F88-1126B4594CBD}" destId="{56DAF7A4-CBD4-4F90-B686-AD1FD13B1950}" srcOrd="3" destOrd="0" parTransId="{9BDFEACB-20B9-4692-B5DD-7C0E36382E11}" sibTransId="{BC8DA949-631C-4EB9-A647-5EF61C9F531B}"/>
    <dgm:cxn modelId="{3081CFBE-68FF-4FB2-A2DC-6AFD5ABAF1A8}" srcId="{882F4CDC-9533-4F2C-9F88-1126B4594CBD}" destId="{8CF40A82-73C5-4D14-8B5D-BA957EE79EB2}" srcOrd="1" destOrd="0" parTransId="{3AD8B05C-48FA-44DA-9F34-61E4239657D3}" sibTransId="{D7052993-A8C4-45E1-84D2-D6E4F5A8BB76}"/>
    <dgm:cxn modelId="{10C3F6CC-CF39-4D3C-B168-437ECE033A35}" type="presOf" srcId="{9239C45E-0255-4F00-A0B6-8E9409C1C893}" destId="{7FF0FF24-F6E3-4211-BCFE-93D1D1D389D1}" srcOrd="0" destOrd="0" presId="urn:microsoft.com/office/officeart/2005/8/layout/hProcess9"/>
    <dgm:cxn modelId="{8B2451EB-03D8-4470-9E04-93C8F1A4C391}" type="presOf" srcId="{8CF40A82-73C5-4D14-8B5D-BA957EE79EB2}" destId="{12D47E85-0C85-45B0-85F6-7B95D0092A51}" srcOrd="0" destOrd="0" presId="urn:microsoft.com/office/officeart/2005/8/layout/hProcess9"/>
    <dgm:cxn modelId="{673D66F2-DB63-4403-BBDF-39A522C54207}" type="presOf" srcId="{C5A90369-5A10-4FDD-A134-75614CD04B76}" destId="{7EAE269F-8B5C-4502-B0D7-6A4DB3778DFB}" srcOrd="0" destOrd="0" presId="urn:microsoft.com/office/officeart/2005/8/layout/hProcess9"/>
    <dgm:cxn modelId="{039BE2F0-704E-4CD3-9F02-AB803C3C62DC}" type="presParOf" srcId="{44297264-7613-4061-9CA5-4E989FFFFB16}" destId="{5B9419B9-CB1B-47D6-B084-F21E7E8ECBA1}" srcOrd="0" destOrd="0" presId="urn:microsoft.com/office/officeart/2005/8/layout/hProcess9"/>
    <dgm:cxn modelId="{EABE4735-A358-4DFE-9798-C55D21D08099}" type="presParOf" srcId="{44297264-7613-4061-9CA5-4E989FFFFB16}" destId="{4AE8CF86-1CDF-4045-8B05-4BCCB5891C68}" srcOrd="1" destOrd="0" presId="urn:microsoft.com/office/officeart/2005/8/layout/hProcess9"/>
    <dgm:cxn modelId="{249D13EF-250F-4817-AF85-D8DBE656187E}" type="presParOf" srcId="{4AE8CF86-1CDF-4045-8B05-4BCCB5891C68}" destId="{7EAE269F-8B5C-4502-B0D7-6A4DB3778DFB}" srcOrd="0" destOrd="0" presId="urn:microsoft.com/office/officeart/2005/8/layout/hProcess9"/>
    <dgm:cxn modelId="{83CAFBDC-6AA1-4D74-9F51-4BF47144CDF3}" type="presParOf" srcId="{4AE8CF86-1CDF-4045-8B05-4BCCB5891C68}" destId="{D6417D57-FDE2-4F8E-B08F-6B49674D16F7}" srcOrd="1" destOrd="0" presId="urn:microsoft.com/office/officeart/2005/8/layout/hProcess9"/>
    <dgm:cxn modelId="{031D0BC3-100E-4356-BC3B-AAF8108602E4}" type="presParOf" srcId="{4AE8CF86-1CDF-4045-8B05-4BCCB5891C68}" destId="{12D47E85-0C85-45B0-85F6-7B95D0092A51}" srcOrd="2" destOrd="0" presId="urn:microsoft.com/office/officeart/2005/8/layout/hProcess9"/>
    <dgm:cxn modelId="{6860175F-F425-4FCA-AE1D-D314BC4C205C}" type="presParOf" srcId="{4AE8CF86-1CDF-4045-8B05-4BCCB5891C68}" destId="{F525FA08-13F5-415A-A7F6-1856360CBE99}" srcOrd="3" destOrd="0" presId="urn:microsoft.com/office/officeart/2005/8/layout/hProcess9"/>
    <dgm:cxn modelId="{9DC6D5E2-8148-49E4-ACE8-C96855FC6C6C}" type="presParOf" srcId="{4AE8CF86-1CDF-4045-8B05-4BCCB5891C68}" destId="{7FF0FF24-F6E3-4211-BCFE-93D1D1D389D1}" srcOrd="4" destOrd="0" presId="urn:microsoft.com/office/officeart/2005/8/layout/hProcess9"/>
    <dgm:cxn modelId="{8444020B-4323-46E6-B029-93660C229743}" type="presParOf" srcId="{4AE8CF86-1CDF-4045-8B05-4BCCB5891C68}" destId="{B885193E-EAAA-488C-8272-7274CBD82E0E}" srcOrd="5" destOrd="0" presId="urn:microsoft.com/office/officeart/2005/8/layout/hProcess9"/>
    <dgm:cxn modelId="{A12BF62B-6A40-462C-84D7-8BEB8FBA5535}" type="presParOf" srcId="{4AE8CF86-1CDF-4045-8B05-4BCCB5891C68}" destId="{29DDC94D-2930-4A12-A96C-AC4E0C3E0DFA}" srcOrd="6" destOrd="0" presId="urn:microsoft.com/office/officeart/2005/8/layout/hProcess9"/>
    <dgm:cxn modelId="{56FBEF51-051C-4C56-A2B9-018AF2478EE6}" type="presParOf" srcId="{4AE8CF86-1CDF-4045-8B05-4BCCB5891C68}" destId="{FEA902AC-F0AF-4E79-B735-702D7C9CA304}" srcOrd="7" destOrd="0" presId="urn:microsoft.com/office/officeart/2005/8/layout/hProcess9"/>
    <dgm:cxn modelId="{646FF8D6-96CE-4A5D-9F9F-4E6090484CED}" type="presParOf" srcId="{4AE8CF86-1CDF-4045-8B05-4BCCB5891C68}" destId="{AF687019-77DE-4698-8675-8092F371FCD2}" srcOrd="8" destOrd="0" presId="urn:microsoft.com/office/officeart/2005/8/layout/hProcess9"/>
    <dgm:cxn modelId="{4FB90CC0-7DFC-4AE6-B500-E4F625750758}" type="presParOf" srcId="{4AE8CF86-1CDF-4045-8B05-4BCCB5891C68}" destId="{FBDBE25C-3714-49DB-8E3A-2D22B0783933}" srcOrd="9" destOrd="0" presId="urn:microsoft.com/office/officeart/2005/8/layout/hProcess9"/>
    <dgm:cxn modelId="{041AFE24-CA83-44E3-906B-A026A150A3FB}" type="presParOf" srcId="{4AE8CF86-1CDF-4045-8B05-4BCCB5891C68}" destId="{F5AF1AEA-82ED-4800-B8C7-2BF3F96E0D5F}" srcOrd="10"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3D7F2A-48BE-462E-9B94-209402DC115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63EEC88-8AD6-4A4A-9B20-DA3B7AF9A13C}">
      <dgm:prSet/>
      <dgm:spPr/>
      <dgm:t>
        <a:bodyPr/>
        <a:lstStyle/>
        <a:p>
          <a:pPr>
            <a:lnSpc>
              <a:spcPct val="100000"/>
            </a:lnSpc>
          </a:pPr>
          <a:r>
            <a:rPr lang="en-US" dirty="0"/>
            <a:t>As before, a Class of 0 indicates a failure, while a Class of 1 indicates a success.</a:t>
          </a:r>
        </a:p>
      </dgm:t>
    </dgm:pt>
    <dgm:pt modelId="{347DA29E-4C76-488E-AD2D-3F8625CFBAA7}" type="parTrans" cxnId="{9D6B75D8-2196-41F1-87B6-8AC42454497D}">
      <dgm:prSet/>
      <dgm:spPr/>
      <dgm:t>
        <a:bodyPr/>
        <a:lstStyle/>
        <a:p>
          <a:endParaRPr lang="en-US"/>
        </a:p>
      </dgm:t>
    </dgm:pt>
    <dgm:pt modelId="{838271F1-9206-4E59-B53E-2B608C94F7EA}" type="sibTrans" cxnId="{9D6B75D8-2196-41F1-87B6-8AC42454497D}">
      <dgm:prSet/>
      <dgm:spPr/>
      <dgm:t>
        <a:bodyPr/>
        <a:lstStyle/>
        <a:p>
          <a:endParaRPr lang="en-US"/>
        </a:p>
      </dgm:t>
    </dgm:pt>
    <dgm:pt modelId="{EDBFA29D-F334-4E57-9402-0648A14AD0BC}">
      <dgm:prSet/>
      <dgm:spPr/>
      <dgm:t>
        <a:bodyPr/>
        <a:lstStyle/>
        <a:p>
          <a:pPr>
            <a:lnSpc>
              <a:spcPct val="100000"/>
            </a:lnSpc>
          </a:pPr>
          <a:r>
            <a:rPr lang="en-US"/>
            <a:t>While most site can launch a variety of payload weights, KSC LC-39A has a 100% success rate with payloads 2000-4000 kg. While the same is true of VAFB SLC-4E, the sample size is much smaller, and therefore less indicative.</a:t>
          </a:r>
        </a:p>
      </dgm:t>
    </dgm:pt>
    <dgm:pt modelId="{6937B993-7E6C-4270-939F-D88AB36C37C5}" type="parTrans" cxnId="{722DAA17-95BC-4544-9D86-2A8B1C8C481A}">
      <dgm:prSet/>
      <dgm:spPr/>
      <dgm:t>
        <a:bodyPr/>
        <a:lstStyle/>
        <a:p>
          <a:endParaRPr lang="en-US"/>
        </a:p>
      </dgm:t>
    </dgm:pt>
    <dgm:pt modelId="{1D990613-82A5-44E0-ADAF-76D355D02B61}" type="sibTrans" cxnId="{722DAA17-95BC-4544-9D86-2A8B1C8C481A}">
      <dgm:prSet/>
      <dgm:spPr/>
      <dgm:t>
        <a:bodyPr/>
        <a:lstStyle/>
        <a:p>
          <a:endParaRPr lang="en-US"/>
        </a:p>
      </dgm:t>
    </dgm:pt>
    <dgm:pt modelId="{81E97CF0-9E42-4278-AD54-73735F61C0F2}">
      <dgm:prSet/>
      <dgm:spPr/>
      <dgm:t>
        <a:bodyPr/>
        <a:lstStyle/>
        <a:p>
          <a:pPr>
            <a:lnSpc>
              <a:spcPct val="100000"/>
            </a:lnSpc>
          </a:pPr>
          <a:r>
            <a:rPr lang="en-US"/>
            <a:t>CCAFS SLC-40, by comparison, has a much more mixed rate.</a:t>
          </a:r>
        </a:p>
      </dgm:t>
    </dgm:pt>
    <dgm:pt modelId="{15864E41-ADCB-4874-9F0B-C8718B0A2370}" type="parTrans" cxnId="{F74EF92B-DED4-4E5E-9636-94A2628E28B7}">
      <dgm:prSet/>
      <dgm:spPr/>
      <dgm:t>
        <a:bodyPr/>
        <a:lstStyle/>
        <a:p>
          <a:endParaRPr lang="en-US"/>
        </a:p>
      </dgm:t>
    </dgm:pt>
    <dgm:pt modelId="{499E15E0-0866-4AA7-A132-C31B6A7B2B2D}" type="sibTrans" cxnId="{F74EF92B-DED4-4E5E-9636-94A2628E28B7}">
      <dgm:prSet/>
      <dgm:spPr/>
      <dgm:t>
        <a:bodyPr/>
        <a:lstStyle/>
        <a:p>
          <a:endParaRPr lang="en-US"/>
        </a:p>
      </dgm:t>
    </dgm:pt>
    <dgm:pt modelId="{78DF836F-39A2-4B45-93CE-FA0599AE7D47}" type="pres">
      <dgm:prSet presAssocID="{D83D7F2A-48BE-462E-9B94-209402DC1159}" presName="root" presStyleCnt="0">
        <dgm:presLayoutVars>
          <dgm:dir/>
          <dgm:resizeHandles val="exact"/>
        </dgm:presLayoutVars>
      </dgm:prSet>
      <dgm:spPr/>
    </dgm:pt>
    <dgm:pt modelId="{44C60962-8547-40E5-B95B-ACFC8000E216}" type="pres">
      <dgm:prSet presAssocID="{463EEC88-8AD6-4A4A-9B20-DA3B7AF9A13C}" presName="compNode" presStyleCnt="0"/>
      <dgm:spPr/>
    </dgm:pt>
    <dgm:pt modelId="{69AC4F95-6521-4CC6-B4E8-74E032C18997}" type="pres">
      <dgm:prSet presAssocID="{463EEC88-8AD6-4A4A-9B20-DA3B7AF9A13C}" presName="bgRect" presStyleLbl="bgShp" presStyleIdx="0" presStyleCnt="3"/>
      <dgm:spPr/>
    </dgm:pt>
    <dgm:pt modelId="{D6C26532-1F12-47C1-8A16-65F2BB0170FD}" type="pres">
      <dgm:prSet presAssocID="{463EEC88-8AD6-4A4A-9B20-DA3B7AF9A1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22109CD7-F158-4DA2-BE81-2D8E794C8C78}" type="pres">
      <dgm:prSet presAssocID="{463EEC88-8AD6-4A4A-9B20-DA3B7AF9A13C}" presName="spaceRect" presStyleCnt="0"/>
      <dgm:spPr/>
    </dgm:pt>
    <dgm:pt modelId="{01535510-B187-4FED-B027-35B93DF7514C}" type="pres">
      <dgm:prSet presAssocID="{463EEC88-8AD6-4A4A-9B20-DA3B7AF9A13C}" presName="parTx" presStyleLbl="revTx" presStyleIdx="0" presStyleCnt="3">
        <dgm:presLayoutVars>
          <dgm:chMax val="0"/>
          <dgm:chPref val="0"/>
        </dgm:presLayoutVars>
      </dgm:prSet>
      <dgm:spPr/>
    </dgm:pt>
    <dgm:pt modelId="{67B8C69F-2B6E-41A8-A12A-4A5D69542DD8}" type="pres">
      <dgm:prSet presAssocID="{838271F1-9206-4E59-B53E-2B608C94F7EA}" presName="sibTrans" presStyleCnt="0"/>
      <dgm:spPr/>
    </dgm:pt>
    <dgm:pt modelId="{47F807D9-0943-468F-B248-FDEEB8ADDB3C}" type="pres">
      <dgm:prSet presAssocID="{EDBFA29D-F334-4E57-9402-0648A14AD0BC}" presName="compNode" presStyleCnt="0"/>
      <dgm:spPr/>
    </dgm:pt>
    <dgm:pt modelId="{F98BFE0D-860A-4E14-8DEE-BDD529274809}" type="pres">
      <dgm:prSet presAssocID="{EDBFA29D-F334-4E57-9402-0648A14AD0BC}" presName="bgRect" presStyleLbl="bgShp" presStyleIdx="1" presStyleCnt="3"/>
      <dgm:spPr/>
    </dgm:pt>
    <dgm:pt modelId="{CA4D506A-7CDB-4BDA-A2F4-3B7C275BF3CD}" type="pres">
      <dgm:prSet presAssocID="{EDBFA29D-F334-4E57-9402-0648A14AD0B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cket"/>
        </a:ext>
      </dgm:extLst>
    </dgm:pt>
    <dgm:pt modelId="{4EC999D9-ADD2-48CF-A76B-F73560653314}" type="pres">
      <dgm:prSet presAssocID="{EDBFA29D-F334-4E57-9402-0648A14AD0BC}" presName="spaceRect" presStyleCnt="0"/>
      <dgm:spPr/>
    </dgm:pt>
    <dgm:pt modelId="{B20EE94F-B508-4D30-A7E1-1C333FB01715}" type="pres">
      <dgm:prSet presAssocID="{EDBFA29D-F334-4E57-9402-0648A14AD0BC}" presName="parTx" presStyleLbl="revTx" presStyleIdx="1" presStyleCnt="3">
        <dgm:presLayoutVars>
          <dgm:chMax val="0"/>
          <dgm:chPref val="0"/>
        </dgm:presLayoutVars>
      </dgm:prSet>
      <dgm:spPr/>
    </dgm:pt>
    <dgm:pt modelId="{99173662-5E22-4C17-9E62-0C2628A65EA8}" type="pres">
      <dgm:prSet presAssocID="{1D990613-82A5-44E0-ADAF-76D355D02B61}" presName="sibTrans" presStyleCnt="0"/>
      <dgm:spPr/>
    </dgm:pt>
    <dgm:pt modelId="{2EE8BDF6-0894-4C5F-A835-F13B6F98530A}" type="pres">
      <dgm:prSet presAssocID="{81E97CF0-9E42-4278-AD54-73735F61C0F2}" presName="compNode" presStyleCnt="0"/>
      <dgm:spPr/>
    </dgm:pt>
    <dgm:pt modelId="{79C2458D-801D-4D39-9718-B95777EEBE5C}" type="pres">
      <dgm:prSet presAssocID="{81E97CF0-9E42-4278-AD54-73735F61C0F2}" presName="bgRect" presStyleLbl="bgShp" presStyleIdx="2" presStyleCnt="3"/>
      <dgm:spPr/>
    </dgm:pt>
    <dgm:pt modelId="{1667C544-BA3E-4A69-843B-62919118D91A}" type="pres">
      <dgm:prSet presAssocID="{81E97CF0-9E42-4278-AD54-73735F61C0F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Venn Diagram"/>
        </a:ext>
      </dgm:extLst>
    </dgm:pt>
    <dgm:pt modelId="{9375D4AE-EBE1-495B-B420-964277C0E1D6}" type="pres">
      <dgm:prSet presAssocID="{81E97CF0-9E42-4278-AD54-73735F61C0F2}" presName="spaceRect" presStyleCnt="0"/>
      <dgm:spPr/>
    </dgm:pt>
    <dgm:pt modelId="{20C5AEF3-DBCF-44B3-ADF9-026F215554FE}" type="pres">
      <dgm:prSet presAssocID="{81E97CF0-9E42-4278-AD54-73735F61C0F2}" presName="parTx" presStyleLbl="revTx" presStyleIdx="2" presStyleCnt="3">
        <dgm:presLayoutVars>
          <dgm:chMax val="0"/>
          <dgm:chPref val="0"/>
        </dgm:presLayoutVars>
      </dgm:prSet>
      <dgm:spPr/>
    </dgm:pt>
  </dgm:ptLst>
  <dgm:cxnLst>
    <dgm:cxn modelId="{8D729107-2B29-4BF6-95D3-52D806884A1E}" type="presOf" srcId="{EDBFA29D-F334-4E57-9402-0648A14AD0BC}" destId="{B20EE94F-B508-4D30-A7E1-1C333FB01715}" srcOrd="0" destOrd="0" presId="urn:microsoft.com/office/officeart/2018/2/layout/IconVerticalSolidList"/>
    <dgm:cxn modelId="{722DAA17-95BC-4544-9D86-2A8B1C8C481A}" srcId="{D83D7F2A-48BE-462E-9B94-209402DC1159}" destId="{EDBFA29D-F334-4E57-9402-0648A14AD0BC}" srcOrd="1" destOrd="0" parTransId="{6937B993-7E6C-4270-939F-D88AB36C37C5}" sibTransId="{1D990613-82A5-44E0-ADAF-76D355D02B61}"/>
    <dgm:cxn modelId="{F8428326-FB74-4255-B5B7-8E7750485433}" type="presOf" srcId="{D83D7F2A-48BE-462E-9B94-209402DC1159}" destId="{78DF836F-39A2-4B45-93CE-FA0599AE7D47}" srcOrd="0" destOrd="0" presId="urn:microsoft.com/office/officeart/2018/2/layout/IconVerticalSolidList"/>
    <dgm:cxn modelId="{F74EF92B-DED4-4E5E-9636-94A2628E28B7}" srcId="{D83D7F2A-48BE-462E-9B94-209402DC1159}" destId="{81E97CF0-9E42-4278-AD54-73735F61C0F2}" srcOrd="2" destOrd="0" parTransId="{15864E41-ADCB-4874-9F0B-C8718B0A2370}" sibTransId="{499E15E0-0866-4AA7-A132-C31B6A7B2B2D}"/>
    <dgm:cxn modelId="{E5633A34-A2F5-41C9-BDB0-0D66D0B4FC8A}" type="presOf" srcId="{463EEC88-8AD6-4A4A-9B20-DA3B7AF9A13C}" destId="{01535510-B187-4FED-B027-35B93DF7514C}" srcOrd="0" destOrd="0" presId="urn:microsoft.com/office/officeart/2018/2/layout/IconVerticalSolidList"/>
    <dgm:cxn modelId="{32E3DF47-7048-40A7-A468-4670352BE5CC}" type="presOf" srcId="{81E97CF0-9E42-4278-AD54-73735F61C0F2}" destId="{20C5AEF3-DBCF-44B3-ADF9-026F215554FE}" srcOrd="0" destOrd="0" presId="urn:microsoft.com/office/officeart/2018/2/layout/IconVerticalSolidList"/>
    <dgm:cxn modelId="{9D6B75D8-2196-41F1-87B6-8AC42454497D}" srcId="{D83D7F2A-48BE-462E-9B94-209402DC1159}" destId="{463EEC88-8AD6-4A4A-9B20-DA3B7AF9A13C}" srcOrd="0" destOrd="0" parTransId="{347DA29E-4C76-488E-AD2D-3F8625CFBAA7}" sibTransId="{838271F1-9206-4E59-B53E-2B608C94F7EA}"/>
    <dgm:cxn modelId="{5736B480-99B6-47A0-8D14-7E2FD5DC95D5}" type="presParOf" srcId="{78DF836F-39A2-4B45-93CE-FA0599AE7D47}" destId="{44C60962-8547-40E5-B95B-ACFC8000E216}" srcOrd="0" destOrd="0" presId="urn:microsoft.com/office/officeart/2018/2/layout/IconVerticalSolidList"/>
    <dgm:cxn modelId="{75BA757F-2D2E-484E-97FC-DCE984BD4256}" type="presParOf" srcId="{44C60962-8547-40E5-B95B-ACFC8000E216}" destId="{69AC4F95-6521-4CC6-B4E8-74E032C18997}" srcOrd="0" destOrd="0" presId="urn:microsoft.com/office/officeart/2018/2/layout/IconVerticalSolidList"/>
    <dgm:cxn modelId="{A97A1B20-01B2-4E7A-B0B7-637ED22F1425}" type="presParOf" srcId="{44C60962-8547-40E5-B95B-ACFC8000E216}" destId="{D6C26532-1F12-47C1-8A16-65F2BB0170FD}" srcOrd="1" destOrd="0" presId="urn:microsoft.com/office/officeart/2018/2/layout/IconVerticalSolidList"/>
    <dgm:cxn modelId="{9B09EA0E-9978-4C55-86FC-B6231C760FEF}" type="presParOf" srcId="{44C60962-8547-40E5-B95B-ACFC8000E216}" destId="{22109CD7-F158-4DA2-BE81-2D8E794C8C78}" srcOrd="2" destOrd="0" presId="urn:microsoft.com/office/officeart/2018/2/layout/IconVerticalSolidList"/>
    <dgm:cxn modelId="{69A75E7F-02D2-461B-9BE4-5E5CF51F885D}" type="presParOf" srcId="{44C60962-8547-40E5-B95B-ACFC8000E216}" destId="{01535510-B187-4FED-B027-35B93DF7514C}" srcOrd="3" destOrd="0" presId="urn:microsoft.com/office/officeart/2018/2/layout/IconVerticalSolidList"/>
    <dgm:cxn modelId="{F0509224-2F90-4AD4-953B-20E3CADC2BBA}" type="presParOf" srcId="{78DF836F-39A2-4B45-93CE-FA0599AE7D47}" destId="{67B8C69F-2B6E-41A8-A12A-4A5D69542DD8}" srcOrd="1" destOrd="0" presId="urn:microsoft.com/office/officeart/2018/2/layout/IconVerticalSolidList"/>
    <dgm:cxn modelId="{854E9404-F8AD-4177-9A7B-50CA2ADFFCDF}" type="presParOf" srcId="{78DF836F-39A2-4B45-93CE-FA0599AE7D47}" destId="{47F807D9-0943-468F-B248-FDEEB8ADDB3C}" srcOrd="2" destOrd="0" presId="urn:microsoft.com/office/officeart/2018/2/layout/IconVerticalSolidList"/>
    <dgm:cxn modelId="{F0D14E99-1DAB-4671-8126-AB66BC5DFEFF}" type="presParOf" srcId="{47F807D9-0943-468F-B248-FDEEB8ADDB3C}" destId="{F98BFE0D-860A-4E14-8DEE-BDD529274809}" srcOrd="0" destOrd="0" presId="urn:microsoft.com/office/officeart/2018/2/layout/IconVerticalSolidList"/>
    <dgm:cxn modelId="{E461B8E9-C21D-42D9-B208-0D3DEC0DF62E}" type="presParOf" srcId="{47F807D9-0943-468F-B248-FDEEB8ADDB3C}" destId="{CA4D506A-7CDB-4BDA-A2F4-3B7C275BF3CD}" srcOrd="1" destOrd="0" presId="urn:microsoft.com/office/officeart/2018/2/layout/IconVerticalSolidList"/>
    <dgm:cxn modelId="{6389F05A-2359-4DC0-8DF2-B724A9D20DB7}" type="presParOf" srcId="{47F807D9-0943-468F-B248-FDEEB8ADDB3C}" destId="{4EC999D9-ADD2-48CF-A76B-F73560653314}" srcOrd="2" destOrd="0" presId="urn:microsoft.com/office/officeart/2018/2/layout/IconVerticalSolidList"/>
    <dgm:cxn modelId="{66422764-9C10-43C7-96CE-8E68CF8A2AA0}" type="presParOf" srcId="{47F807D9-0943-468F-B248-FDEEB8ADDB3C}" destId="{B20EE94F-B508-4D30-A7E1-1C333FB01715}" srcOrd="3" destOrd="0" presId="urn:microsoft.com/office/officeart/2018/2/layout/IconVerticalSolidList"/>
    <dgm:cxn modelId="{2D1EBCE8-3935-43EB-8398-C54655A99DB0}" type="presParOf" srcId="{78DF836F-39A2-4B45-93CE-FA0599AE7D47}" destId="{99173662-5E22-4C17-9E62-0C2628A65EA8}" srcOrd="3" destOrd="0" presId="urn:microsoft.com/office/officeart/2018/2/layout/IconVerticalSolidList"/>
    <dgm:cxn modelId="{5C5FF2D3-F90A-495D-94E1-269DF3C5B519}" type="presParOf" srcId="{78DF836F-39A2-4B45-93CE-FA0599AE7D47}" destId="{2EE8BDF6-0894-4C5F-A835-F13B6F98530A}" srcOrd="4" destOrd="0" presId="urn:microsoft.com/office/officeart/2018/2/layout/IconVerticalSolidList"/>
    <dgm:cxn modelId="{55819875-906F-4F78-9B9A-0266A61726D7}" type="presParOf" srcId="{2EE8BDF6-0894-4C5F-A835-F13B6F98530A}" destId="{79C2458D-801D-4D39-9718-B95777EEBE5C}" srcOrd="0" destOrd="0" presId="urn:microsoft.com/office/officeart/2018/2/layout/IconVerticalSolidList"/>
    <dgm:cxn modelId="{82F9CD93-C081-421B-B153-B37A612684D8}" type="presParOf" srcId="{2EE8BDF6-0894-4C5F-A835-F13B6F98530A}" destId="{1667C544-BA3E-4A69-843B-62919118D91A}" srcOrd="1" destOrd="0" presId="urn:microsoft.com/office/officeart/2018/2/layout/IconVerticalSolidList"/>
    <dgm:cxn modelId="{F50EA6E8-08B3-4D18-9BC9-B056B62F96A0}" type="presParOf" srcId="{2EE8BDF6-0894-4C5F-A835-F13B6F98530A}" destId="{9375D4AE-EBE1-495B-B420-964277C0E1D6}" srcOrd="2" destOrd="0" presId="urn:microsoft.com/office/officeart/2018/2/layout/IconVerticalSolidList"/>
    <dgm:cxn modelId="{0AC91FD7-0F41-496D-BB1D-9825BB201F4F}" type="presParOf" srcId="{2EE8BDF6-0894-4C5F-A835-F13B6F98530A}" destId="{20C5AEF3-DBCF-44B3-ADF9-026F215554F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9E4D5CB-0AF5-4E6E-B3B7-6B76FC89577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5474064-7232-4887-ACD7-F4CE6E751AB6}">
      <dgm:prSet/>
      <dgm:spPr/>
      <dgm:t>
        <a:bodyPr/>
        <a:lstStyle/>
        <a:p>
          <a:pPr>
            <a:lnSpc>
              <a:spcPct val="100000"/>
            </a:lnSpc>
            <a:defRPr cap="all"/>
          </a:pPr>
          <a:r>
            <a:rPr lang="en-US" dirty="0">
              <a:highlight>
                <a:srgbClr val="FFFF00"/>
              </a:highlight>
            </a:rPr>
            <a:t>2k-4k KG</a:t>
          </a:r>
        </a:p>
      </dgm:t>
    </dgm:pt>
    <dgm:pt modelId="{B4D640D4-8EBA-4DF7-A076-D910BC3CA67F}" type="parTrans" cxnId="{A7C841B9-D032-4105-B5FF-8F003E164C51}">
      <dgm:prSet/>
      <dgm:spPr/>
      <dgm:t>
        <a:bodyPr/>
        <a:lstStyle/>
        <a:p>
          <a:endParaRPr lang="en-US"/>
        </a:p>
      </dgm:t>
    </dgm:pt>
    <dgm:pt modelId="{3430F442-C12A-4B45-B152-FA1C1DF9D883}" type="sibTrans" cxnId="{A7C841B9-D032-4105-B5FF-8F003E164C51}">
      <dgm:prSet/>
      <dgm:spPr/>
      <dgm:t>
        <a:bodyPr/>
        <a:lstStyle/>
        <a:p>
          <a:endParaRPr lang="en-US"/>
        </a:p>
      </dgm:t>
    </dgm:pt>
    <dgm:pt modelId="{1D338AF4-53E7-4F55-8F5C-3A924E335950}">
      <dgm:prSet/>
      <dgm:spPr/>
      <dgm:t>
        <a:bodyPr/>
        <a:lstStyle/>
        <a:p>
          <a:pPr>
            <a:lnSpc>
              <a:spcPct val="100000"/>
            </a:lnSpc>
            <a:defRPr cap="all"/>
          </a:pPr>
          <a:r>
            <a:rPr lang="en-US" dirty="0">
              <a:solidFill>
                <a:schemeClr val="accent3">
                  <a:lumMod val="25000"/>
                </a:schemeClr>
              </a:solidFill>
              <a:highlight>
                <a:srgbClr val="FFFF00"/>
              </a:highlight>
              <a:latin typeface="Abadi" panose="020B0604020104020204" pitchFamily="34" charset="0"/>
            </a:rPr>
            <a:t>Stie KSC LC-39A </a:t>
          </a:r>
          <a:endParaRPr lang="en-US" dirty="0">
            <a:highlight>
              <a:srgbClr val="FFFF00"/>
            </a:highlight>
          </a:endParaRPr>
        </a:p>
      </dgm:t>
    </dgm:pt>
    <dgm:pt modelId="{BDFCEAC6-805C-4E35-BD24-F30DBC4DB614}" type="parTrans" cxnId="{E9F626B1-3F88-4D4C-AD26-5F42CB481F68}">
      <dgm:prSet/>
      <dgm:spPr/>
      <dgm:t>
        <a:bodyPr/>
        <a:lstStyle/>
        <a:p>
          <a:endParaRPr lang="en-US"/>
        </a:p>
      </dgm:t>
    </dgm:pt>
    <dgm:pt modelId="{ECF95A93-6BF0-4BDF-B8ED-2C3ABEFA3245}" type="sibTrans" cxnId="{E9F626B1-3F88-4D4C-AD26-5F42CB481F68}">
      <dgm:prSet/>
      <dgm:spPr/>
      <dgm:t>
        <a:bodyPr/>
        <a:lstStyle/>
        <a:p>
          <a:endParaRPr lang="en-US"/>
        </a:p>
      </dgm:t>
    </dgm:pt>
    <dgm:pt modelId="{F47354B1-CEC4-4FB1-B0A5-84FB8ABE0ADE}">
      <dgm:prSet/>
      <dgm:spPr/>
      <dgm:t>
        <a:bodyPr/>
        <a:lstStyle/>
        <a:p>
          <a:pPr>
            <a:lnSpc>
              <a:spcPct val="100000"/>
            </a:lnSpc>
            <a:defRPr cap="all"/>
          </a:pPr>
          <a:r>
            <a:rPr lang="en-US" dirty="0">
              <a:solidFill>
                <a:schemeClr val="accent3">
                  <a:lumMod val="25000"/>
                </a:schemeClr>
              </a:solidFill>
              <a:highlight>
                <a:srgbClr val="FFFF00"/>
              </a:highlight>
              <a:latin typeface="Abadi" panose="020B0604020104020204" pitchFamily="34" charset="0"/>
            </a:rPr>
            <a:t>ES-L1, GEO, HEO, SSO</a:t>
          </a:r>
          <a:endParaRPr lang="en-US" dirty="0">
            <a:highlight>
              <a:srgbClr val="FFFF00"/>
            </a:highlight>
          </a:endParaRPr>
        </a:p>
      </dgm:t>
    </dgm:pt>
    <dgm:pt modelId="{5EEB7F2B-DF2B-4459-A37C-831D11818C9A}" type="parTrans" cxnId="{9FBF0FCE-233D-4364-855D-82064ABF352F}">
      <dgm:prSet/>
      <dgm:spPr/>
      <dgm:t>
        <a:bodyPr/>
        <a:lstStyle/>
        <a:p>
          <a:endParaRPr lang="en-US"/>
        </a:p>
      </dgm:t>
    </dgm:pt>
    <dgm:pt modelId="{50E6ADA2-571B-4ABB-ACEC-1BC1239981BC}" type="sibTrans" cxnId="{9FBF0FCE-233D-4364-855D-82064ABF352F}">
      <dgm:prSet/>
      <dgm:spPr/>
      <dgm:t>
        <a:bodyPr/>
        <a:lstStyle/>
        <a:p>
          <a:endParaRPr lang="en-US"/>
        </a:p>
      </dgm:t>
    </dgm:pt>
    <dgm:pt modelId="{799A56A6-5179-4282-A0C1-9537707D76D7}">
      <dgm:prSet/>
      <dgm:spPr/>
      <dgm:t>
        <a:bodyPr/>
        <a:lstStyle/>
        <a:p>
          <a:pPr>
            <a:lnSpc>
              <a:spcPct val="100000"/>
            </a:lnSpc>
            <a:defRPr cap="all"/>
          </a:pPr>
          <a:r>
            <a:rPr lang="en-US" dirty="0">
              <a:highlight>
                <a:srgbClr val="FFFF00"/>
              </a:highlight>
            </a:rPr>
            <a:t>Drone Ship (ASDS)</a:t>
          </a:r>
        </a:p>
      </dgm:t>
    </dgm:pt>
    <dgm:pt modelId="{5AE724D3-4048-4AF9-8C05-18D89AC95000}" type="parTrans" cxnId="{CE241E7A-7F49-4457-8B83-64F54C8B49B9}">
      <dgm:prSet/>
      <dgm:spPr/>
      <dgm:t>
        <a:bodyPr/>
        <a:lstStyle/>
        <a:p>
          <a:endParaRPr lang="zh-CN" altLang="en-US"/>
        </a:p>
      </dgm:t>
    </dgm:pt>
    <dgm:pt modelId="{3371CC12-2DAD-4F0B-9887-3823E22605A7}" type="sibTrans" cxnId="{CE241E7A-7F49-4457-8B83-64F54C8B49B9}">
      <dgm:prSet/>
      <dgm:spPr/>
      <dgm:t>
        <a:bodyPr/>
        <a:lstStyle/>
        <a:p>
          <a:endParaRPr lang="zh-CN" altLang="en-US"/>
        </a:p>
      </dgm:t>
    </dgm:pt>
    <dgm:pt modelId="{709F6C1C-F760-4867-994F-CDB3E8EC543C}" type="pres">
      <dgm:prSet presAssocID="{39E4D5CB-0AF5-4E6E-B3B7-6B76FC895774}" presName="root" presStyleCnt="0">
        <dgm:presLayoutVars>
          <dgm:dir/>
          <dgm:resizeHandles val="exact"/>
        </dgm:presLayoutVars>
      </dgm:prSet>
      <dgm:spPr/>
    </dgm:pt>
    <dgm:pt modelId="{3B49B142-481A-4336-840B-884F3918B18E}" type="pres">
      <dgm:prSet presAssocID="{95474064-7232-4887-ACD7-F4CE6E751AB6}" presName="compNode" presStyleCnt="0"/>
      <dgm:spPr/>
    </dgm:pt>
    <dgm:pt modelId="{B18DCE69-0282-4487-B362-FD69FAAEF717}" type="pres">
      <dgm:prSet presAssocID="{95474064-7232-4887-ACD7-F4CE6E751AB6}" presName="iconBgRect" presStyleLbl="bgShp" presStyleIdx="0" presStyleCnt="4"/>
      <dgm:spPr>
        <a:prstGeom prst="round2DiagRect">
          <a:avLst>
            <a:gd name="adj1" fmla="val 29727"/>
            <a:gd name="adj2" fmla="val 0"/>
          </a:avLst>
        </a:prstGeom>
      </dgm:spPr>
    </dgm:pt>
    <dgm:pt modelId="{A49C4431-2731-4E43-A585-9F20618245E9}" type="pres">
      <dgm:prSet presAssocID="{95474064-7232-4887-ACD7-F4CE6E751AB6}"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umbbell with solid fill"/>
        </a:ext>
      </dgm:extLst>
    </dgm:pt>
    <dgm:pt modelId="{1C282756-96B1-4AA7-9E11-DB5635D58EF8}" type="pres">
      <dgm:prSet presAssocID="{95474064-7232-4887-ACD7-F4CE6E751AB6}" presName="spaceRect" presStyleCnt="0"/>
      <dgm:spPr/>
    </dgm:pt>
    <dgm:pt modelId="{326AE1A3-25DB-429C-925A-D82257847B60}" type="pres">
      <dgm:prSet presAssocID="{95474064-7232-4887-ACD7-F4CE6E751AB6}" presName="textRect" presStyleLbl="revTx" presStyleIdx="0" presStyleCnt="4">
        <dgm:presLayoutVars>
          <dgm:chMax val="1"/>
          <dgm:chPref val="1"/>
        </dgm:presLayoutVars>
      </dgm:prSet>
      <dgm:spPr/>
    </dgm:pt>
    <dgm:pt modelId="{E1F3B2F8-F946-4477-8E70-6510C7F975B5}" type="pres">
      <dgm:prSet presAssocID="{3430F442-C12A-4B45-B152-FA1C1DF9D883}" presName="sibTrans" presStyleCnt="0"/>
      <dgm:spPr/>
    </dgm:pt>
    <dgm:pt modelId="{2406AA40-72BC-4C35-AA8E-107BB654F051}" type="pres">
      <dgm:prSet presAssocID="{1D338AF4-53E7-4F55-8F5C-3A924E335950}" presName="compNode" presStyleCnt="0"/>
      <dgm:spPr/>
    </dgm:pt>
    <dgm:pt modelId="{FFB9B7DC-8B2B-46EB-87F4-1DF067197B88}" type="pres">
      <dgm:prSet presAssocID="{1D338AF4-53E7-4F55-8F5C-3A924E335950}" presName="iconBgRect" presStyleLbl="bgShp" presStyleIdx="1" presStyleCnt="4"/>
      <dgm:spPr>
        <a:prstGeom prst="round2DiagRect">
          <a:avLst>
            <a:gd name="adj1" fmla="val 29727"/>
            <a:gd name="adj2" fmla="val 0"/>
          </a:avLst>
        </a:prstGeom>
      </dgm:spPr>
    </dgm:pt>
    <dgm:pt modelId="{C34D2E32-8739-4618-9305-955107E1E26F}" type="pres">
      <dgm:prSet presAssocID="{1D338AF4-53E7-4F55-8F5C-3A924E33595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7D35477E-682F-4E99-A133-0A008A00793D}" type="pres">
      <dgm:prSet presAssocID="{1D338AF4-53E7-4F55-8F5C-3A924E335950}" presName="spaceRect" presStyleCnt="0"/>
      <dgm:spPr/>
    </dgm:pt>
    <dgm:pt modelId="{FD69E12E-CE44-4A33-97BB-99D177E539E6}" type="pres">
      <dgm:prSet presAssocID="{1D338AF4-53E7-4F55-8F5C-3A924E335950}" presName="textRect" presStyleLbl="revTx" presStyleIdx="1" presStyleCnt="4">
        <dgm:presLayoutVars>
          <dgm:chMax val="1"/>
          <dgm:chPref val="1"/>
        </dgm:presLayoutVars>
      </dgm:prSet>
      <dgm:spPr/>
    </dgm:pt>
    <dgm:pt modelId="{CD8ED306-6AD3-488D-8A64-E89D54C02B46}" type="pres">
      <dgm:prSet presAssocID="{ECF95A93-6BF0-4BDF-B8ED-2C3ABEFA3245}" presName="sibTrans" presStyleCnt="0"/>
      <dgm:spPr/>
    </dgm:pt>
    <dgm:pt modelId="{530A9717-C29D-4EA9-B794-E833505FD23B}" type="pres">
      <dgm:prSet presAssocID="{F47354B1-CEC4-4FB1-B0A5-84FB8ABE0ADE}" presName="compNode" presStyleCnt="0"/>
      <dgm:spPr/>
    </dgm:pt>
    <dgm:pt modelId="{A8C23ED3-31CE-4ED8-B7E2-3D00FA17C298}" type="pres">
      <dgm:prSet presAssocID="{F47354B1-CEC4-4FB1-B0A5-84FB8ABE0ADE}" presName="iconBgRect" presStyleLbl="bgShp" presStyleIdx="2" presStyleCnt="4"/>
      <dgm:spPr>
        <a:prstGeom prst="round2DiagRect">
          <a:avLst>
            <a:gd name="adj1" fmla="val 29727"/>
            <a:gd name="adj2" fmla="val 0"/>
          </a:avLst>
        </a:prstGeom>
      </dgm:spPr>
    </dgm:pt>
    <dgm:pt modelId="{6B29BCF0-B322-43E8-AAB2-F2E2A74BE6D6}" type="pres">
      <dgm:prSet presAssocID="{F47354B1-CEC4-4FB1-B0A5-84FB8ABE0AD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tellite"/>
        </a:ext>
      </dgm:extLst>
    </dgm:pt>
    <dgm:pt modelId="{AD541FA9-B383-4F5B-95DE-904A46E30681}" type="pres">
      <dgm:prSet presAssocID="{F47354B1-CEC4-4FB1-B0A5-84FB8ABE0ADE}" presName="spaceRect" presStyleCnt="0"/>
      <dgm:spPr/>
    </dgm:pt>
    <dgm:pt modelId="{D1E95A2C-DAFF-4E23-BDC1-81427AD44270}" type="pres">
      <dgm:prSet presAssocID="{F47354B1-CEC4-4FB1-B0A5-84FB8ABE0ADE}" presName="textRect" presStyleLbl="revTx" presStyleIdx="2" presStyleCnt="4">
        <dgm:presLayoutVars>
          <dgm:chMax val="1"/>
          <dgm:chPref val="1"/>
        </dgm:presLayoutVars>
      </dgm:prSet>
      <dgm:spPr/>
    </dgm:pt>
    <dgm:pt modelId="{2ED8518B-1282-4A4C-BB9C-C6FB17725710}" type="pres">
      <dgm:prSet presAssocID="{50E6ADA2-571B-4ABB-ACEC-1BC1239981BC}" presName="sibTrans" presStyleCnt="0"/>
      <dgm:spPr/>
    </dgm:pt>
    <dgm:pt modelId="{AD291006-949E-49EB-97A7-053367D9658A}" type="pres">
      <dgm:prSet presAssocID="{799A56A6-5179-4282-A0C1-9537707D76D7}" presName="compNode" presStyleCnt="0"/>
      <dgm:spPr/>
    </dgm:pt>
    <dgm:pt modelId="{BB2978E1-1EB3-4050-8508-00688238C118}" type="pres">
      <dgm:prSet presAssocID="{799A56A6-5179-4282-A0C1-9537707D76D7}" presName="iconBgRect" presStyleLbl="bgShp" presStyleIdx="3" presStyleCnt="4"/>
      <dgm:spPr>
        <a:prstGeom prst="round2DiagRect">
          <a:avLst>
            <a:gd name="adj1" fmla="val 29727"/>
            <a:gd name="adj2" fmla="val 0"/>
          </a:avLst>
        </a:prstGeom>
      </dgm:spPr>
    </dgm:pt>
    <dgm:pt modelId="{CED847F8-789B-4AD7-9D7F-4BF9BAC706DF}" type="pres">
      <dgm:prSet presAssocID="{799A56A6-5179-4282-A0C1-9537707D76D7}" presName="iconRect" presStyleLbl="node1" presStyleIdx="3" presStyleCnt="4"/>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pt>
    <dgm:pt modelId="{49B84C10-3024-4F1D-85A2-D968D158C52D}" type="pres">
      <dgm:prSet presAssocID="{799A56A6-5179-4282-A0C1-9537707D76D7}" presName="spaceRect" presStyleCnt="0"/>
      <dgm:spPr/>
    </dgm:pt>
    <dgm:pt modelId="{E7B0DCEC-7E9E-45C2-BCCD-64593680CA4D}" type="pres">
      <dgm:prSet presAssocID="{799A56A6-5179-4282-A0C1-9537707D76D7}" presName="textRect" presStyleLbl="revTx" presStyleIdx="3" presStyleCnt="4">
        <dgm:presLayoutVars>
          <dgm:chMax val="1"/>
          <dgm:chPref val="1"/>
        </dgm:presLayoutVars>
      </dgm:prSet>
      <dgm:spPr/>
    </dgm:pt>
  </dgm:ptLst>
  <dgm:cxnLst>
    <dgm:cxn modelId="{797F304B-6552-40D3-983E-F4C90EC5F633}" type="presOf" srcId="{799A56A6-5179-4282-A0C1-9537707D76D7}" destId="{E7B0DCEC-7E9E-45C2-BCCD-64593680CA4D}" srcOrd="0" destOrd="0" presId="urn:microsoft.com/office/officeart/2018/5/layout/IconLeafLabelList"/>
    <dgm:cxn modelId="{ECDA9F4D-2A9B-4AB4-A82E-72145B209554}" type="presOf" srcId="{95474064-7232-4887-ACD7-F4CE6E751AB6}" destId="{326AE1A3-25DB-429C-925A-D82257847B60}" srcOrd="0" destOrd="0" presId="urn:microsoft.com/office/officeart/2018/5/layout/IconLeafLabelList"/>
    <dgm:cxn modelId="{CE241E7A-7F49-4457-8B83-64F54C8B49B9}" srcId="{39E4D5CB-0AF5-4E6E-B3B7-6B76FC895774}" destId="{799A56A6-5179-4282-A0C1-9537707D76D7}" srcOrd="3" destOrd="0" parTransId="{5AE724D3-4048-4AF9-8C05-18D89AC95000}" sibTransId="{3371CC12-2DAD-4F0B-9887-3823E22605A7}"/>
    <dgm:cxn modelId="{E9F626B1-3F88-4D4C-AD26-5F42CB481F68}" srcId="{39E4D5CB-0AF5-4E6E-B3B7-6B76FC895774}" destId="{1D338AF4-53E7-4F55-8F5C-3A924E335950}" srcOrd="1" destOrd="0" parTransId="{BDFCEAC6-805C-4E35-BD24-F30DBC4DB614}" sibTransId="{ECF95A93-6BF0-4BDF-B8ED-2C3ABEFA3245}"/>
    <dgm:cxn modelId="{A7C841B9-D032-4105-B5FF-8F003E164C51}" srcId="{39E4D5CB-0AF5-4E6E-B3B7-6B76FC895774}" destId="{95474064-7232-4887-ACD7-F4CE6E751AB6}" srcOrd="0" destOrd="0" parTransId="{B4D640D4-8EBA-4DF7-A076-D910BC3CA67F}" sibTransId="{3430F442-C12A-4B45-B152-FA1C1DF9D883}"/>
    <dgm:cxn modelId="{9FBF0FCE-233D-4364-855D-82064ABF352F}" srcId="{39E4D5CB-0AF5-4E6E-B3B7-6B76FC895774}" destId="{F47354B1-CEC4-4FB1-B0A5-84FB8ABE0ADE}" srcOrd="2" destOrd="0" parTransId="{5EEB7F2B-DF2B-4459-A37C-831D11818C9A}" sibTransId="{50E6ADA2-571B-4ABB-ACEC-1BC1239981BC}"/>
    <dgm:cxn modelId="{1BFD38D0-7A2B-47FF-9027-550D6987CC45}" type="presOf" srcId="{F47354B1-CEC4-4FB1-B0A5-84FB8ABE0ADE}" destId="{D1E95A2C-DAFF-4E23-BDC1-81427AD44270}" srcOrd="0" destOrd="0" presId="urn:microsoft.com/office/officeart/2018/5/layout/IconLeafLabelList"/>
    <dgm:cxn modelId="{7AC017D8-9901-42ED-B7A0-8E729EA9ECEC}" type="presOf" srcId="{39E4D5CB-0AF5-4E6E-B3B7-6B76FC895774}" destId="{709F6C1C-F760-4867-994F-CDB3E8EC543C}" srcOrd="0" destOrd="0" presId="urn:microsoft.com/office/officeart/2018/5/layout/IconLeafLabelList"/>
    <dgm:cxn modelId="{FC54DFF4-DFFC-4DD9-8EED-79EE300F01F0}" type="presOf" srcId="{1D338AF4-53E7-4F55-8F5C-3A924E335950}" destId="{FD69E12E-CE44-4A33-97BB-99D177E539E6}" srcOrd="0" destOrd="0" presId="urn:microsoft.com/office/officeart/2018/5/layout/IconLeafLabelList"/>
    <dgm:cxn modelId="{1D976526-55E2-47B0-B64B-F38959F23760}" type="presParOf" srcId="{709F6C1C-F760-4867-994F-CDB3E8EC543C}" destId="{3B49B142-481A-4336-840B-884F3918B18E}" srcOrd="0" destOrd="0" presId="urn:microsoft.com/office/officeart/2018/5/layout/IconLeafLabelList"/>
    <dgm:cxn modelId="{3DCFEB80-8DF1-4742-BBB1-0F9D3F0789BB}" type="presParOf" srcId="{3B49B142-481A-4336-840B-884F3918B18E}" destId="{B18DCE69-0282-4487-B362-FD69FAAEF717}" srcOrd="0" destOrd="0" presId="urn:microsoft.com/office/officeart/2018/5/layout/IconLeafLabelList"/>
    <dgm:cxn modelId="{6113D6ED-2E25-43B2-BA43-B50765231719}" type="presParOf" srcId="{3B49B142-481A-4336-840B-884F3918B18E}" destId="{A49C4431-2731-4E43-A585-9F20618245E9}" srcOrd="1" destOrd="0" presId="urn:microsoft.com/office/officeart/2018/5/layout/IconLeafLabelList"/>
    <dgm:cxn modelId="{49095DA7-3EBF-4E7B-BE05-EC71682AFEEB}" type="presParOf" srcId="{3B49B142-481A-4336-840B-884F3918B18E}" destId="{1C282756-96B1-4AA7-9E11-DB5635D58EF8}" srcOrd="2" destOrd="0" presId="urn:microsoft.com/office/officeart/2018/5/layout/IconLeafLabelList"/>
    <dgm:cxn modelId="{30B2FFBA-186E-4F0C-B46D-C742CAB9BCC0}" type="presParOf" srcId="{3B49B142-481A-4336-840B-884F3918B18E}" destId="{326AE1A3-25DB-429C-925A-D82257847B60}" srcOrd="3" destOrd="0" presId="urn:microsoft.com/office/officeart/2018/5/layout/IconLeafLabelList"/>
    <dgm:cxn modelId="{FE52A7AA-5255-47CD-AFE6-4FEA123DCCA3}" type="presParOf" srcId="{709F6C1C-F760-4867-994F-CDB3E8EC543C}" destId="{E1F3B2F8-F946-4477-8E70-6510C7F975B5}" srcOrd="1" destOrd="0" presId="urn:microsoft.com/office/officeart/2018/5/layout/IconLeafLabelList"/>
    <dgm:cxn modelId="{C9097B73-754B-45D4-B384-F1708CAA2C7B}" type="presParOf" srcId="{709F6C1C-F760-4867-994F-CDB3E8EC543C}" destId="{2406AA40-72BC-4C35-AA8E-107BB654F051}" srcOrd="2" destOrd="0" presId="urn:microsoft.com/office/officeart/2018/5/layout/IconLeafLabelList"/>
    <dgm:cxn modelId="{B777EA19-3FA7-4C3D-9141-A2A31D36891C}" type="presParOf" srcId="{2406AA40-72BC-4C35-AA8E-107BB654F051}" destId="{FFB9B7DC-8B2B-46EB-87F4-1DF067197B88}" srcOrd="0" destOrd="0" presId="urn:microsoft.com/office/officeart/2018/5/layout/IconLeafLabelList"/>
    <dgm:cxn modelId="{D1EF6DE1-59CA-4468-B9D0-89DBE4B1C192}" type="presParOf" srcId="{2406AA40-72BC-4C35-AA8E-107BB654F051}" destId="{C34D2E32-8739-4618-9305-955107E1E26F}" srcOrd="1" destOrd="0" presId="urn:microsoft.com/office/officeart/2018/5/layout/IconLeafLabelList"/>
    <dgm:cxn modelId="{622080A9-94B7-4310-BF51-2DF7D026E62C}" type="presParOf" srcId="{2406AA40-72BC-4C35-AA8E-107BB654F051}" destId="{7D35477E-682F-4E99-A133-0A008A00793D}" srcOrd="2" destOrd="0" presId="urn:microsoft.com/office/officeart/2018/5/layout/IconLeafLabelList"/>
    <dgm:cxn modelId="{FA10DF4A-4F25-4F97-AF21-9D884E157D1E}" type="presParOf" srcId="{2406AA40-72BC-4C35-AA8E-107BB654F051}" destId="{FD69E12E-CE44-4A33-97BB-99D177E539E6}" srcOrd="3" destOrd="0" presId="urn:microsoft.com/office/officeart/2018/5/layout/IconLeafLabelList"/>
    <dgm:cxn modelId="{68763349-1C22-44B4-B793-B8DDF76B2D60}" type="presParOf" srcId="{709F6C1C-F760-4867-994F-CDB3E8EC543C}" destId="{CD8ED306-6AD3-488D-8A64-E89D54C02B46}" srcOrd="3" destOrd="0" presId="urn:microsoft.com/office/officeart/2018/5/layout/IconLeafLabelList"/>
    <dgm:cxn modelId="{1C278ACA-9CA0-4203-BBA3-9A648514016A}" type="presParOf" srcId="{709F6C1C-F760-4867-994F-CDB3E8EC543C}" destId="{530A9717-C29D-4EA9-B794-E833505FD23B}" srcOrd="4" destOrd="0" presId="urn:microsoft.com/office/officeart/2018/5/layout/IconLeafLabelList"/>
    <dgm:cxn modelId="{3BEF052E-DBA6-4B9E-BFA5-91A2E987C233}" type="presParOf" srcId="{530A9717-C29D-4EA9-B794-E833505FD23B}" destId="{A8C23ED3-31CE-4ED8-B7E2-3D00FA17C298}" srcOrd="0" destOrd="0" presId="urn:microsoft.com/office/officeart/2018/5/layout/IconLeafLabelList"/>
    <dgm:cxn modelId="{C2C4B585-C238-491D-A230-A798B61985C2}" type="presParOf" srcId="{530A9717-C29D-4EA9-B794-E833505FD23B}" destId="{6B29BCF0-B322-43E8-AAB2-F2E2A74BE6D6}" srcOrd="1" destOrd="0" presId="urn:microsoft.com/office/officeart/2018/5/layout/IconLeafLabelList"/>
    <dgm:cxn modelId="{80C622BC-E6E3-4E46-8063-3E877543900C}" type="presParOf" srcId="{530A9717-C29D-4EA9-B794-E833505FD23B}" destId="{AD541FA9-B383-4F5B-95DE-904A46E30681}" srcOrd="2" destOrd="0" presId="urn:microsoft.com/office/officeart/2018/5/layout/IconLeafLabelList"/>
    <dgm:cxn modelId="{2A264382-E0DA-4847-BB28-92CEEB3B226D}" type="presParOf" srcId="{530A9717-C29D-4EA9-B794-E833505FD23B}" destId="{D1E95A2C-DAFF-4E23-BDC1-81427AD44270}" srcOrd="3" destOrd="0" presId="urn:microsoft.com/office/officeart/2018/5/layout/IconLeafLabelList"/>
    <dgm:cxn modelId="{F1D1F177-1079-4965-A618-B6EE388BDEAC}" type="presParOf" srcId="{709F6C1C-F760-4867-994F-CDB3E8EC543C}" destId="{2ED8518B-1282-4A4C-BB9C-C6FB17725710}" srcOrd="5" destOrd="0" presId="urn:microsoft.com/office/officeart/2018/5/layout/IconLeafLabelList"/>
    <dgm:cxn modelId="{1F35310E-7CFC-4C5B-9348-DDA78949CEE4}" type="presParOf" srcId="{709F6C1C-F760-4867-994F-CDB3E8EC543C}" destId="{AD291006-949E-49EB-97A7-053367D9658A}" srcOrd="6" destOrd="0" presId="urn:microsoft.com/office/officeart/2018/5/layout/IconLeafLabelList"/>
    <dgm:cxn modelId="{3C57A59D-5E0B-4213-B4A2-9B83B9B2111E}" type="presParOf" srcId="{AD291006-949E-49EB-97A7-053367D9658A}" destId="{BB2978E1-1EB3-4050-8508-00688238C118}" srcOrd="0" destOrd="0" presId="urn:microsoft.com/office/officeart/2018/5/layout/IconLeafLabelList"/>
    <dgm:cxn modelId="{7FC0906D-96F1-4D90-93DA-45002B54A74E}" type="presParOf" srcId="{AD291006-949E-49EB-97A7-053367D9658A}" destId="{CED847F8-789B-4AD7-9D7F-4BF9BAC706DF}" srcOrd="1" destOrd="0" presId="urn:microsoft.com/office/officeart/2018/5/layout/IconLeafLabelList"/>
    <dgm:cxn modelId="{092BD7A0-94D7-48D9-949E-87B4F149F605}" type="presParOf" srcId="{AD291006-949E-49EB-97A7-053367D9658A}" destId="{49B84C10-3024-4F1D-85A2-D968D158C52D}" srcOrd="2" destOrd="0" presId="urn:microsoft.com/office/officeart/2018/5/layout/IconLeafLabelList"/>
    <dgm:cxn modelId="{C54D23BD-50AF-4F01-932A-F97B2A3F82F7}" type="presParOf" srcId="{AD291006-949E-49EB-97A7-053367D9658A}" destId="{E7B0DCEC-7E9E-45C2-BCCD-64593680CA4D}"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DCE69-0282-4487-B362-FD69FAAEF717}">
      <dsp:nvSpPr>
        <dsp:cNvPr id="0" name=""/>
        <dsp:cNvSpPr/>
      </dsp:nvSpPr>
      <dsp:spPr>
        <a:xfrm>
          <a:off x="261656" y="32759"/>
          <a:ext cx="815994" cy="815994"/>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9C4431-2731-4E43-A585-9F20618245E9}">
      <dsp:nvSpPr>
        <dsp:cNvPr id="0" name=""/>
        <dsp:cNvSpPr/>
      </dsp:nvSpPr>
      <dsp:spPr>
        <a:xfrm>
          <a:off x="435556" y="206659"/>
          <a:ext cx="468193" cy="46819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6AE1A3-25DB-429C-925A-D82257847B60}">
      <dsp:nvSpPr>
        <dsp:cNvPr id="0" name=""/>
        <dsp:cNvSpPr/>
      </dsp:nvSpPr>
      <dsp:spPr>
        <a:xfrm>
          <a:off x="805" y="1102915"/>
          <a:ext cx="1337695" cy="53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t>Payload size(in kg)</a:t>
          </a:r>
        </a:p>
      </dsp:txBody>
      <dsp:txXfrm>
        <a:off x="805" y="1102915"/>
        <a:ext cx="1337695" cy="535078"/>
      </dsp:txXfrm>
    </dsp:sp>
    <dsp:sp modelId="{FFB9B7DC-8B2B-46EB-87F4-1DF067197B88}">
      <dsp:nvSpPr>
        <dsp:cNvPr id="0" name=""/>
        <dsp:cNvSpPr/>
      </dsp:nvSpPr>
      <dsp:spPr>
        <a:xfrm>
          <a:off x="1833448" y="32759"/>
          <a:ext cx="815994" cy="815994"/>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4D2E32-8739-4618-9305-955107E1E26F}">
      <dsp:nvSpPr>
        <dsp:cNvPr id="0" name=""/>
        <dsp:cNvSpPr/>
      </dsp:nvSpPr>
      <dsp:spPr>
        <a:xfrm>
          <a:off x="2007348" y="206659"/>
          <a:ext cx="468193" cy="4681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69E12E-CE44-4A33-97BB-99D177E539E6}">
      <dsp:nvSpPr>
        <dsp:cNvPr id="0" name=""/>
        <dsp:cNvSpPr/>
      </dsp:nvSpPr>
      <dsp:spPr>
        <a:xfrm>
          <a:off x="1572597" y="1102915"/>
          <a:ext cx="1337695" cy="53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t>Location</a:t>
          </a:r>
        </a:p>
      </dsp:txBody>
      <dsp:txXfrm>
        <a:off x="1572597" y="1102915"/>
        <a:ext cx="1337695" cy="535078"/>
      </dsp:txXfrm>
    </dsp:sp>
    <dsp:sp modelId="{A8C23ED3-31CE-4ED8-B7E2-3D00FA17C298}">
      <dsp:nvSpPr>
        <dsp:cNvPr id="0" name=""/>
        <dsp:cNvSpPr/>
      </dsp:nvSpPr>
      <dsp:spPr>
        <a:xfrm>
          <a:off x="3405240" y="32759"/>
          <a:ext cx="815994" cy="815994"/>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29BCF0-B322-43E8-AAB2-F2E2A74BE6D6}">
      <dsp:nvSpPr>
        <dsp:cNvPr id="0" name=""/>
        <dsp:cNvSpPr/>
      </dsp:nvSpPr>
      <dsp:spPr>
        <a:xfrm>
          <a:off x="3579140" y="206659"/>
          <a:ext cx="468193" cy="4681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E95A2C-DAFF-4E23-BDC1-81427AD44270}">
      <dsp:nvSpPr>
        <dsp:cNvPr id="0" name=""/>
        <dsp:cNvSpPr/>
      </dsp:nvSpPr>
      <dsp:spPr>
        <a:xfrm>
          <a:off x="3144389" y="1102915"/>
          <a:ext cx="1337695" cy="53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t>Orbit</a:t>
          </a:r>
        </a:p>
      </dsp:txBody>
      <dsp:txXfrm>
        <a:off x="3144389" y="1102915"/>
        <a:ext cx="1337695" cy="535078"/>
      </dsp:txXfrm>
    </dsp:sp>
    <dsp:sp modelId="{06336B4A-B740-466F-AB82-C537A59E55A3}">
      <dsp:nvSpPr>
        <dsp:cNvPr id="0" name=""/>
        <dsp:cNvSpPr/>
      </dsp:nvSpPr>
      <dsp:spPr>
        <a:xfrm>
          <a:off x="4977032" y="32759"/>
          <a:ext cx="815994" cy="815994"/>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02C2DA-6F6A-4DF0-97E3-441D00B745BA}">
      <dsp:nvSpPr>
        <dsp:cNvPr id="0" name=""/>
        <dsp:cNvSpPr/>
      </dsp:nvSpPr>
      <dsp:spPr>
        <a:xfrm>
          <a:off x="5150932" y="206659"/>
          <a:ext cx="468193" cy="46819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5127EE-E3AF-4CE9-B3C1-EB853EB240D8}">
      <dsp:nvSpPr>
        <dsp:cNvPr id="0" name=""/>
        <dsp:cNvSpPr/>
      </dsp:nvSpPr>
      <dsp:spPr>
        <a:xfrm>
          <a:off x="4716181" y="1102915"/>
          <a:ext cx="1337695" cy="53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Recovery System</a:t>
          </a:r>
          <a:endParaRPr lang="en-US" sz="1700" kern="1200" dirty="0"/>
        </a:p>
      </dsp:txBody>
      <dsp:txXfrm>
        <a:off x="4716181" y="1102915"/>
        <a:ext cx="1337695" cy="53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DCE69-0282-4487-B362-FD69FAAEF717}">
      <dsp:nvSpPr>
        <dsp:cNvPr id="0" name=""/>
        <dsp:cNvSpPr/>
      </dsp:nvSpPr>
      <dsp:spPr>
        <a:xfrm>
          <a:off x="261656" y="32759"/>
          <a:ext cx="815994" cy="815994"/>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9C4431-2731-4E43-A585-9F20618245E9}">
      <dsp:nvSpPr>
        <dsp:cNvPr id="0" name=""/>
        <dsp:cNvSpPr/>
      </dsp:nvSpPr>
      <dsp:spPr>
        <a:xfrm>
          <a:off x="435556" y="206659"/>
          <a:ext cx="468193" cy="46819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6AE1A3-25DB-429C-925A-D82257847B60}">
      <dsp:nvSpPr>
        <dsp:cNvPr id="0" name=""/>
        <dsp:cNvSpPr/>
      </dsp:nvSpPr>
      <dsp:spPr>
        <a:xfrm>
          <a:off x="805" y="1102915"/>
          <a:ext cx="1337695" cy="53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highlight>
                <a:srgbClr val="FFFF00"/>
              </a:highlight>
            </a:rPr>
            <a:t>2k-4k KG</a:t>
          </a:r>
        </a:p>
      </dsp:txBody>
      <dsp:txXfrm>
        <a:off x="805" y="1102915"/>
        <a:ext cx="1337695" cy="535078"/>
      </dsp:txXfrm>
    </dsp:sp>
    <dsp:sp modelId="{FFB9B7DC-8B2B-46EB-87F4-1DF067197B88}">
      <dsp:nvSpPr>
        <dsp:cNvPr id="0" name=""/>
        <dsp:cNvSpPr/>
      </dsp:nvSpPr>
      <dsp:spPr>
        <a:xfrm>
          <a:off x="1833448" y="32759"/>
          <a:ext cx="815994" cy="815994"/>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4D2E32-8739-4618-9305-955107E1E26F}">
      <dsp:nvSpPr>
        <dsp:cNvPr id="0" name=""/>
        <dsp:cNvSpPr/>
      </dsp:nvSpPr>
      <dsp:spPr>
        <a:xfrm>
          <a:off x="2007348" y="206659"/>
          <a:ext cx="468193" cy="4681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69E12E-CE44-4A33-97BB-99D177E539E6}">
      <dsp:nvSpPr>
        <dsp:cNvPr id="0" name=""/>
        <dsp:cNvSpPr/>
      </dsp:nvSpPr>
      <dsp:spPr>
        <a:xfrm>
          <a:off x="1572597" y="1102915"/>
          <a:ext cx="1337695" cy="53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solidFill>
                <a:schemeClr val="accent3">
                  <a:lumMod val="25000"/>
                </a:schemeClr>
              </a:solidFill>
              <a:highlight>
                <a:srgbClr val="FFFF00"/>
              </a:highlight>
              <a:latin typeface="Abadi" panose="020B0604020104020204" pitchFamily="34" charset="0"/>
            </a:rPr>
            <a:t>Stie KSC LC-39A </a:t>
          </a:r>
          <a:endParaRPr lang="en-US" sz="1700" kern="1200" dirty="0">
            <a:highlight>
              <a:srgbClr val="FFFF00"/>
            </a:highlight>
          </a:endParaRPr>
        </a:p>
      </dsp:txBody>
      <dsp:txXfrm>
        <a:off x="1572597" y="1102915"/>
        <a:ext cx="1337695" cy="535078"/>
      </dsp:txXfrm>
    </dsp:sp>
    <dsp:sp modelId="{A8C23ED3-31CE-4ED8-B7E2-3D00FA17C298}">
      <dsp:nvSpPr>
        <dsp:cNvPr id="0" name=""/>
        <dsp:cNvSpPr/>
      </dsp:nvSpPr>
      <dsp:spPr>
        <a:xfrm>
          <a:off x="3405240" y="32759"/>
          <a:ext cx="815994" cy="815994"/>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29BCF0-B322-43E8-AAB2-F2E2A74BE6D6}">
      <dsp:nvSpPr>
        <dsp:cNvPr id="0" name=""/>
        <dsp:cNvSpPr/>
      </dsp:nvSpPr>
      <dsp:spPr>
        <a:xfrm>
          <a:off x="3579140" y="206659"/>
          <a:ext cx="468193" cy="4681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E95A2C-DAFF-4E23-BDC1-81427AD44270}">
      <dsp:nvSpPr>
        <dsp:cNvPr id="0" name=""/>
        <dsp:cNvSpPr/>
      </dsp:nvSpPr>
      <dsp:spPr>
        <a:xfrm>
          <a:off x="3144389" y="1102915"/>
          <a:ext cx="1337695" cy="53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solidFill>
                <a:schemeClr val="accent3">
                  <a:lumMod val="25000"/>
                </a:schemeClr>
              </a:solidFill>
              <a:highlight>
                <a:srgbClr val="FFFF00"/>
              </a:highlight>
              <a:latin typeface="Abadi" panose="020B0604020104020204" pitchFamily="34" charset="0"/>
            </a:rPr>
            <a:t>ES-L1, GEO, HEO, SSO</a:t>
          </a:r>
          <a:endParaRPr lang="en-US" sz="1700" kern="1200" dirty="0">
            <a:highlight>
              <a:srgbClr val="FFFF00"/>
            </a:highlight>
          </a:endParaRPr>
        </a:p>
      </dsp:txBody>
      <dsp:txXfrm>
        <a:off x="3144389" y="1102915"/>
        <a:ext cx="1337695" cy="535078"/>
      </dsp:txXfrm>
    </dsp:sp>
    <dsp:sp modelId="{BB2978E1-1EB3-4050-8508-00688238C118}">
      <dsp:nvSpPr>
        <dsp:cNvPr id="0" name=""/>
        <dsp:cNvSpPr/>
      </dsp:nvSpPr>
      <dsp:spPr>
        <a:xfrm>
          <a:off x="4977032" y="32759"/>
          <a:ext cx="815994" cy="815994"/>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D847F8-789B-4AD7-9D7F-4BF9BAC706DF}">
      <dsp:nvSpPr>
        <dsp:cNvPr id="0" name=""/>
        <dsp:cNvSpPr/>
      </dsp:nvSpPr>
      <dsp:spPr>
        <a:xfrm>
          <a:off x="5150932" y="206659"/>
          <a:ext cx="468193" cy="468193"/>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B0DCEC-7E9E-45C2-BCCD-64593680CA4D}">
      <dsp:nvSpPr>
        <dsp:cNvPr id="0" name=""/>
        <dsp:cNvSpPr/>
      </dsp:nvSpPr>
      <dsp:spPr>
        <a:xfrm>
          <a:off x="4716181" y="1102915"/>
          <a:ext cx="1337695" cy="53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highlight>
                <a:srgbClr val="FFFF00"/>
              </a:highlight>
            </a:rPr>
            <a:t>Drone Ship (ASDS)</a:t>
          </a:r>
        </a:p>
      </dsp:txBody>
      <dsp:txXfrm>
        <a:off x="4716181" y="1102915"/>
        <a:ext cx="1337695" cy="5350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4C4FC9-16CA-43F6-B682-31828FD2C9AC}">
      <dsp:nvSpPr>
        <dsp:cNvPr id="0" name=""/>
        <dsp:cNvSpPr/>
      </dsp:nvSpPr>
      <dsp:spPr>
        <a:xfrm>
          <a:off x="3160078" y="612852"/>
          <a:ext cx="473162" cy="91440"/>
        </a:xfrm>
        <a:custGeom>
          <a:avLst/>
          <a:gdLst/>
          <a:ahLst/>
          <a:cxnLst/>
          <a:rect l="0" t="0" r="0" b="0"/>
          <a:pathLst>
            <a:path>
              <a:moveTo>
                <a:pt x="0" y="45720"/>
              </a:moveTo>
              <a:lnTo>
                <a:pt x="47316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384065" y="656053"/>
        <a:ext cx="25188" cy="5037"/>
      </dsp:txXfrm>
    </dsp:sp>
    <dsp:sp modelId="{1A042F0D-594C-4F1D-AA77-DF258BFB4851}">
      <dsp:nvSpPr>
        <dsp:cNvPr id="0" name=""/>
        <dsp:cNvSpPr/>
      </dsp:nvSpPr>
      <dsp:spPr>
        <a:xfrm>
          <a:off x="971604" y="1490"/>
          <a:ext cx="2190273" cy="1314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Drew initial information from SpaceX API</a:t>
          </a:r>
          <a:endParaRPr lang="zh-CN" altLang="en-US" sz="1800" kern="1200" dirty="0"/>
        </a:p>
      </dsp:txBody>
      <dsp:txXfrm>
        <a:off x="971604" y="1490"/>
        <a:ext cx="2190273" cy="1314164"/>
      </dsp:txXfrm>
    </dsp:sp>
    <dsp:sp modelId="{9C249279-BC22-4870-B780-21DF4EC1C411}">
      <dsp:nvSpPr>
        <dsp:cNvPr id="0" name=""/>
        <dsp:cNvSpPr/>
      </dsp:nvSpPr>
      <dsp:spPr>
        <a:xfrm>
          <a:off x="2066741" y="1313854"/>
          <a:ext cx="2694036" cy="473162"/>
        </a:xfrm>
        <a:custGeom>
          <a:avLst/>
          <a:gdLst/>
          <a:ahLst/>
          <a:cxnLst/>
          <a:rect l="0" t="0" r="0" b="0"/>
          <a:pathLst>
            <a:path>
              <a:moveTo>
                <a:pt x="2694036" y="0"/>
              </a:moveTo>
              <a:lnTo>
                <a:pt x="2694036" y="253681"/>
              </a:lnTo>
              <a:lnTo>
                <a:pt x="0" y="253681"/>
              </a:lnTo>
              <a:lnTo>
                <a:pt x="0" y="47316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345241" y="1547917"/>
        <a:ext cx="137036" cy="5037"/>
      </dsp:txXfrm>
    </dsp:sp>
    <dsp:sp modelId="{B4BF6450-F7F6-4045-B41F-05BB2EA2342D}">
      <dsp:nvSpPr>
        <dsp:cNvPr id="0" name=""/>
        <dsp:cNvSpPr/>
      </dsp:nvSpPr>
      <dsp:spPr>
        <a:xfrm>
          <a:off x="3665641" y="1490"/>
          <a:ext cx="2190273" cy="1314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Passed data into a data frame</a:t>
          </a:r>
          <a:endParaRPr lang="zh-CN" altLang="en-US" sz="1800" kern="1200" dirty="0"/>
        </a:p>
      </dsp:txBody>
      <dsp:txXfrm>
        <a:off x="3665641" y="1490"/>
        <a:ext cx="2190273" cy="1314164"/>
      </dsp:txXfrm>
    </dsp:sp>
    <dsp:sp modelId="{53B14C40-265C-40ED-8C9B-2545DE74EB50}">
      <dsp:nvSpPr>
        <dsp:cNvPr id="0" name=""/>
        <dsp:cNvSpPr/>
      </dsp:nvSpPr>
      <dsp:spPr>
        <a:xfrm>
          <a:off x="3160078" y="2430780"/>
          <a:ext cx="473162" cy="91440"/>
        </a:xfrm>
        <a:custGeom>
          <a:avLst/>
          <a:gdLst/>
          <a:ahLst/>
          <a:cxnLst/>
          <a:rect l="0" t="0" r="0" b="0"/>
          <a:pathLst>
            <a:path>
              <a:moveTo>
                <a:pt x="0" y="45720"/>
              </a:moveTo>
              <a:lnTo>
                <a:pt x="47316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384065" y="2473981"/>
        <a:ext cx="25188" cy="5037"/>
      </dsp:txXfrm>
    </dsp:sp>
    <dsp:sp modelId="{8ADAB5F7-4A51-4523-8568-AB81FED74F0E}">
      <dsp:nvSpPr>
        <dsp:cNvPr id="0" name=""/>
        <dsp:cNvSpPr/>
      </dsp:nvSpPr>
      <dsp:spPr>
        <a:xfrm>
          <a:off x="971604" y="1819417"/>
          <a:ext cx="2190273" cy="1314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Filtered data to remove irrelevant features</a:t>
          </a:r>
          <a:endParaRPr lang="zh-CN" altLang="en-US" sz="1800" kern="1200" dirty="0"/>
        </a:p>
      </dsp:txBody>
      <dsp:txXfrm>
        <a:off x="971604" y="1819417"/>
        <a:ext cx="2190273" cy="1314164"/>
      </dsp:txXfrm>
    </dsp:sp>
    <dsp:sp modelId="{16393698-9F5F-460E-BD2E-70C97EF1826B}">
      <dsp:nvSpPr>
        <dsp:cNvPr id="0" name=""/>
        <dsp:cNvSpPr/>
      </dsp:nvSpPr>
      <dsp:spPr>
        <a:xfrm>
          <a:off x="2066741" y="3131782"/>
          <a:ext cx="2694036" cy="473162"/>
        </a:xfrm>
        <a:custGeom>
          <a:avLst/>
          <a:gdLst/>
          <a:ahLst/>
          <a:cxnLst/>
          <a:rect l="0" t="0" r="0" b="0"/>
          <a:pathLst>
            <a:path>
              <a:moveTo>
                <a:pt x="2694036" y="0"/>
              </a:moveTo>
              <a:lnTo>
                <a:pt x="2694036" y="253681"/>
              </a:lnTo>
              <a:lnTo>
                <a:pt x="0" y="253681"/>
              </a:lnTo>
              <a:lnTo>
                <a:pt x="0" y="47316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345241" y="3365844"/>
        <a:ext cx="137036" cy="5037"/>
      </dsp:txXfrm>
    </dsp:sp>
    <dsp:sp modelId="{8B579D7B-F126-41A7-B9A1-110901F5B9B7}">
      <dsp:nvSpPr>
        <dsp:cNvPr id="0" name=""/>
        <dsp:cNvSpPr/>
      </dsp:nvSpPr>
      <dsp:spPr>
        <a:xfrm>
          <a:off x="3665641" y="1819417"/>
          <a:ext cx="2190273" cy="1314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Built new data frame from filtered data</a:t>
          </a:r>
          <a:endParaRPr lang="zh-CN" altLang="en-US" sz="1800" kern="1200" dirty="0"/>
        </a:p>
      </dsp:txBody>
      <dsp:txXfrm>
        <a:off x="3665641" y="1819417"/>
        <a:ext cx="2190273" cy="1314164"/>
      </dsp:txXfrm>
    </dsp:sp>
    <dsp:sp modelId="{59BC5928-5A88-4D21-8BBD-A700DB5A65C7}">
      <dsp:nvSpPr>
        <dsp:cNvPr id="0" name=""/>
        <dsp:cNvSpPr/>
      </dsp:nvSpPr>
      <dsp:spPr>
        <a:xfrm>
          <a:off x="3160078" y="4248707"/>
          <a:ext cx="473162" cy="91440"/>
        </a:xfrm>
        <a:custGeom>
          <a:avLst/>
          <a:gdLst/>
          <a:ahLst/>
          <a:cxnLst/>
          <a:rect l="0" t="0" r="0" b="0"/>
          <a:pathLst>
            <a:path>
              <a:moveTo>
                <a:pt x="0" y="45720"/>
              </a:moveTo>
              <a:lnTo>
                <a:pt x="47316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384065" y="4291908"/>
        <a:ext cx="25188" cy="5037"/>
      </dsp:txXfrm>
    </dsp:sp>
    <dsp:sp modelId="{FFA3E62F-CB54-4D7C-A6A1-CBCDB6E757E2}">
      <dsp:nvSpPr>
        <dsp:cNvPr id="0" name=""/>
        <dsp:cNvSpPr/>
      </dsp:nvSpPr>
      <dsp:spPr>
        <a:xfrm>
          <a:off x="971604" y="3637345"/>
          <a:ext cx="2190273" cy="1314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Removed older Booster Versions from our data frame</a:t>
          </a:r>
          <a:endParaRPr lang="zh-CN" altLang="en-US" sz="1800" kern="1200" dirty="0"/>
        </a:p>
      </dsp:txBody>
      <dsp:txXfrm>
        <a:off x="971604" y="3637345"/>
        <a:ext cx="2190273" cy="1314164"/>
      </dsp:txXfrm>
    </dsp:sp>
    <dsp:sp modelId="{53019299-5B65-4DCD-A66C-B800E72EDBBF}">
      <dsp:nvSpPr>
        <dsp:cNvPr id="0" name=""/>
        <dsp:cNvSpPr/>
      </dsp:nvSpPr>
      <dsp:spPr>
        <a:xfrm>
          <a:off x="3665641" y="3637345"/>
          <a:ext cx="2190273" cy="1314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altLang="zh-CN" sz="1800" kern="1200"/>
            <a:t>Passed new data into our final data frame for our API</a:t>
          </a:r>
          <a:endParaRPr lang="zh-CN" altLang="en-US" sz="1800" kern="1200" dirty="0"/>
        </a:p>
      </dsp:txBody>
      <dsp:txXfrm>
        <a:off x="3665641" y="3637345"/>
        <a:ext cx="2190273" cy="13141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AD9FF-DFF1-47C8-81FC-61E4EC5CB643}">
      <dsp:nvSpPr>
        <dsp:cNvPr id="0" name=""/>
        <dsp:cNvSpPr/>
      </dsp:nvSpPr>
      <dsp:spPr>
        <a:xfrm>
          <a:off x="637901" y="1883"/>
          <a:ext cx="3038810" cy="558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Connected to Site</a:t>
          </a:r>
          <a:endParaRPr lang="zh-CN" altLang="en-US" sz="1600" kern="1200" dirty="0"/>
        </a:p>
      </dsp:txBody>
      <dsp:txXfrm>
        <a:off x="654249" y="18231"/>
        <a:ext cx="3006114" cy="525461"/>
      </dsp:txXfrm>
    </dsp:sp>
    <dsp:sp modelId="{A3556656-3D99-404A-8A48-3A3D49E31635}">
      <dsp:nvSpPr>
        <dsp:cNvPr id="0" name=""/>
        <dsp:cNvSpPr/>
      </dsp:nvSpPr>
      <dsp:spPr>
        <a:xfrm rot="5400000">
          <a:off x="2014862" y="573995"/>
          <a:ext cx="284888" cy="2511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5400000">
        <a:off x="2081955" y="557137"/>
        <a:ext cx="150702" cy="209537"/>
      </dsp:txXfrm>
    </dsp:sp>
    <dsp:sp modelId="{3D28791A-BCC8-4119-88B1-CBDE345F09E8}">
      <dsp:nvSpPr>
        <dsp:cNvPr id="0" name=""/>
        <dsp:cNvSpPr/>
      </dsp:nvSpPr>
      <dsp:spPr>
        <a:xfrm>
          <a:off x="637901" y="839119"/>
          <a:ext cx="3038810" cy="558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Downloaded HTML</a:t>
          </a:r>
          <a:endParaRPr lang="zh-CN" altLang="en-US" sz="1600" kern="1200" dirty="0"/>
        </a:p>
      </dsp:txBody>
      <dsp:txXfrm>
        <a:off x="654249" y="855467"/>
        <a:ext cx="3006114" cy="525461"/>
      </dsp:txXfrm>
    </dsp:sp>
    <dsp:sp modelId="{D1BC9F07-D4DF-46AA-BFBE-D27D4F6652C1}">
      <dsp:nvSpPr>
        <dsp:cNvPr id="0" name=""/>
        <dsp:cNvSpPr/>
      </dsp:nvSpPr>
      <dsp:spPr>
        <a:xfrm rot="5400000">
          <a:off x="2014862" y="1411231"/>
          <a:ext cx="284888" cy="2511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5400000">
        <a:off x="2081955" y="1394373"/>
        <a:ext cx="150702" cy="209537"/>
      </dsp:txXfrm>
    </dsp:sp>
    <dsp:sp modelId="{C7027289-1646-4FA9-9E9D-9A7F42872342}">
      <dsp:nvSpPr>
        <dsp:cNvPr id="0" name=""/>
        <dsp:cNvSpPr/>
      </dsp:nvSpPr>
      <dsp:spPr>
        <a:xfrm>
          <a:off x="637901" y="1676356"/>
          <a:ext cx="3038810" cy="558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Extracted Relevant table</a:t>
          </a:r>
          <a:endParaRPr lang="zh-CN" altLang="en-US" sz="1600" kern="1200" dirty="0"/>
        </a:p>
      </dsp:txBody>
      <dsp:txXfrm>
        <a:off x="654249" y="1692704"/>
        <a:ext cx="3006114" cy="525461"/>
      </dsp:txXfrm>
    </dsp:sp>
    <dsp:sp modelId="{858909E2-63D4-44BD-8389-16AFFE2B2C0E}">
      <dsp:nvSpPr>
        <dsp:cNvPr id="0" name=""/>
        <dsp:cNvSpPr/>
      </dsp:nvSpPr>
      <dsp:spPr>
        <a:xfrm rot="5400000">
          <a:off x="2014862" y="2248467"/>
          <a:ext cx="284888" cy="2511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5400000">
        <a:off x="2081955" y="2231609"/>
        <a:ext cx="150702" cy="209537"/>
      </dsp:txXfrm>
    </dsp:sp>
    <dsp:sp modelId="{CBBC3F0D-416A-4EFA-BD7F-F92DDD472469}">
      <dsp:nvSpPr>
        <dsp:cNvPr id="0" name=""/>
        <dsp:cNvSpPr/>
      </dsp:nvSpPr>
      <dsp:spPr>
        <a:xfrm>
          <a:off x="637901" y="2513592"/>
          <a:ext cx="3038810" cy="558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a:t>Created dictionary</a:t>
          </a:r>
          <a:endParaRPr lang="zh-CN" altLang="en-US" sz="1600" kern="1200" dirty="0"/>
        </a:p>
      </dsp:txBody>
      <dsp:txXfrm>
        <a:off x="654249" y="2529940"/>
        <a:ext cx="3006114" cy="525461"/>
      </dsp:txXfrm>
    </dsp:sp>
    <dsp:sp modelId="{4693F930-EAB9-4C3C-9C51-FD5E086BFD57}">
      <dsp:nvSpPr>
        <dsp:cNvPr id="0" name=""/>
        <dsp:cNvSpPr/>
      </dsp:nvSpPr>
      <dsp:spPr>
        <a:xfrm rot="5400000">
          <a:off x="2014862" y="3085703"/>
          <a:ext cx="284888" cy="2511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5400000">
        <a:off x="2081955" y="3068845"/>
        <a:ext cx="150702" cy="209537"/>
      </dsp:txXfrm>
    </dsp:sp>
    <dsp:sp modelId="{00C95C90-A9D9-44FD-98F7-6487FE4964EB}">
      <dsp:nvSpPr>
        <dsp:cNvPr id="0" name=""/>
        <dsp:cNvSpPr/>
      </dsp:nvSpPr>
      <dsp:spPr>
        <a:xfrm>
          <a:off x="637901" y="3350828"/>
          <a:ext cx="3038810" cy="558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Passed table to Data Frame</a:t>
          </a:r>
          <a:endParaRPr lang="zh-CN" altLang="en-US" sz="1600" kern="1200" dirty="0"/>
        </a:p>
      </dsp:txBody>
      <dsp:txXfrm>
        <a:off x="654249" y="3367176"/>
        <a:ext cx="3006114" cy="525461"/>
      </dsp:txXfrm>
    </dsp:sp>
    <dsp:sp modelId="{1F4C0CF2-FF02-4508-988A-83F1BF61BCAE}">
      <dsp:nvSpPr>
        <dsp:cNvPr id="0" name=""/>
        <dsp:cNvSpPr/>
      </dsp:nvSpPr>
      <dsp:spPr>
        <a:xfrm rot="5400000">
          <a:off x="2014862" y="3922940"/>
          <a:ext cx="284888" cy="2511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5400000">
        <a:off x="2081955" y="3906082"/>
        <a:ext cx="150702" cy="209537"/>
      </dsp:txXfrm>
    </dsp:sp>
    <dsp:sp modelId="{A2807006-95E7-4614-9BD7-62F4E1D5266D}">
      <dsp:nvSpPr>
        <dsp:cNvPr id="0" name=""/>
        <dsp:cNvSpPr/>
      </dsp:nvSpPr>
      <dsp:spPr>
        <a:xfrm>
          <a:off x="637901" y="4188064"/>
          <a:ext cx="3038810" cy="558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a:t>Exported to CSV</a:t>
          </a:r>
          <a:endParaRPr lang="zh-CN" altLang="en-US" sz="1600" kern="1200" dirty="0"/>
        </a:p>
      </dsp:txBody>
      <dsp:txXfrm>
        <a:off x="654249" y="4204412"/>
        <a:ext cx="3006114" cy="5254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419B9-CB1B-47D6-B084-F21E7E8ECBA1}">
      <dsp:nvSpPr>
        <dsp:cNvPr id="0" name=""/>
        <dsp:cNvSpPr/>
      </dsp:nvSpPr>
      <dsp:spPr>
        <a:xfrm>
          <a:off x="887095" y="0"/>
          <a:ext cx="10053743" cy="34628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AE269F-8B5C-4502-B0D7-6A4DB3778DFB}">
      <dsp:nvSpPr>
        <dsp:cNvPr id="0" name=""/>
        <dsp:cNvSpPr/>
      </dsp:nvSpPr>
      <dsp:spPr>
        <a:xfrm>
          <a:off x="144" y="1038860"/>
          <a:ext cx="1730874" cy="13851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Standardized Data</a:t>
          </a:r>
          <a:endParaRPr lang="zh-CN" altLang="en-US" sz="1600" kern="1200" dirty="0"/>
        </a:p>
      </dsp:txBody>
      <dsp:txXfrm>
        <a:off x="67761" y="1106477"/>
        <a:ext cx="1595640" cy="1249912"/>
      </dsp:txXfrm>
    </dsp:sp>
    <dsp:sp modelId="{12D47E85-0C85-45B0-85F6-7B95D0092A51}">
      <dsp:nvSpPr>
        <dsp:cNvPr id="0" name=""/>
        <dsp:cNvSpPr/>
      </dsp:nvSpPr>
      <dsp:spPr>
        <a:xfrm>
          <a:off x="2019498" y="1038860"/>
          <a:ext cx="1730874" cy="13851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Split Data</a:t>
          </a:r>
          <a:endParaRPr lang="zh-CN" altLang="en-US" sz="1600" kern="1200" dirty="0"/>
        </a:p>
      </dsp:txBody>
      <dsp:txXfrm>
        <a:off x="2087115" y="1106477"/>
        <a:ext cx="1595640" cy="1249912"/>
      </dsp:txXfrm>
    </dsp:sp>
    <dsp:sp modelId="{7FF0FF24-F6E3-4211-BCFE-93D1D1D389D1}">
      <dsp:nvSpPr>
        <dsp:cNvPr id="0" name=""/>
        <dsp:cNvSpPr/>
      </dsp:nvSpPr>
      <dsp:spPr>
        <a:xfrm>
          <a:off x="4038852" y="1038860"/>
          <a:ext cx="1730874" cy="13851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err="1"/>
            <a:t>GridSearchCV</a:t>
          </a:r>
          <a:r>
            <a:rPr lang="en-US" altLang="zh-CN" sz="1600" kern="1200" dirty="0"/>
            <a:t>(GS)</a:t>
          </a:r>
        </a:p>
        <a:p>
          <a:pPr marL="0" lvl="0" indent="0" algn="ctr" defTabSz="711200">
            <a:lnSpc>
              <a:spcPct val="90000"/>
            </a:lnSpc>
            <a:spcBef>
              <a:spcPct val="0"/>
            </a:spcBef>
            <a:spcAft>
              <a:spcPct val="35000"/>
            </a:spcAft>
            <a:buNone/>
          </a:pPr>
          <a:r>
            <a:rPr lang="en-US" altLang="zh-CN" sz="1600" kern="1200" dirty="0" err="1"/>
            <a:t>Logrithmic</a:t>
          </a:r>
          <a:r>
            <a:rPr lang="en-US" altLang="zh-CN" sz="1600" kern="1200" dirty="0"/>
            <a:t> Regression</a:t>
          </a:r>
          <a:endParaRPr lang="zh-CN" altLang="en-US" sz="1600" kern="1200" dirty="0"/>
        </a:p>
      </dsp:txBody>
      <dsp:txXfrm>
        <a:off x="4106469" y="1106477"/>
        <a:ext cx="1595640" cy="1249912"/>
      </dsp:txXfrm>
    </dsp:sp>
    <dsp:sp modelId="{29DDC94D-2930-4A12-A96C-AC4E0C3E0DFA}">
      <dsp:nvSpPr>
        <dsp:cNvPr id="0" name=""/>
        <dsp:cNvSpPr/>
      </dsp:nvSpPr>
      <dsp:spPr>
        <a:xfrm>
          <a:off x="6058206" y="1038860"/>
          <a:ext cx="1730874" cy="13851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GS </a:t>
          </a:r>
        </a:p>
        <a:p>
          <a:pPr marL="0" lvl="0" indent="0" algn="ctr" defTabSz="711200">
            <a:lnSpc>
              <a:spcPct val="90000"/>
            </a:lnSpc>
            <a:spcBef>
              <a:spcPct val="0"/>
            </a:spcBef>
            <a:spcAft>
              <a:spcPct val="35000"/>
            </a:spcAft>
            <a:buNone/>
          </a:pPr>
          <a:r>
            <a:rPr lang="en-US" altLang="zh-CN" sz="1600" kern="1200" dirty="0"/>
            <a:t>SVM</a:t>
          </a:r>
          <a:endParaRPr lang="zh-CN" altLang="en-US" sz="1600" kern="1200" dirty="0"/>
        </a:p>
      </dsp:txBody>
      <dsp:txXfrm>
        <a:off x="6125823" y="1106477"/>
        <a:ext cx="1595640" cy="1249912"/>
      </dsp:txXfrm>
    </dsp:sp>
    <dsp:sp modelId="{AF687019-77DE-4698-8675-8092F371FCD2}">
      <dsp:nvSpPr>
        <dsp:cNvPr id="0" name=""/>
        <dsp:cNvSpPr/>
      </dsp:nvSpPr>
      <dsp:spPr>
        <a:xfrm>
          <a:off x="8077560" y="1038860"/>
          <a:ext cx="1730874" cy="13851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GS </a:t>
          </a:r>
        </a:p>
        <a:p>
          <a:pPr marL="0" lvl="0" indent="0" algn="ctr" defTabSz="711200">
            <a:lnSpc>
              <a:spcPct val="90000"/>
            </a:lnSpc>
            <a:spcBef>
              <a:spcPct val="0"/>
            </a:spcBef>
            <a:spcAft>
              <a:spcPct val="35000"/>
            </a:spcAft>
            <a:buNone/>
          </a:pPr>
          <a:r>
            <a:rPr lang="en-US" altLang="zh-CN" sz="1600" kern="1200" dirty="0"/>
            <a:t>Decision Tree</a:t>
          </a:r>
          <a:endParaRPr lang="zh-CN" altLang="en-US" sz="1600" kern="1200" dirty="0"/>
        </a:p>
      </dsp:txBody>
      <dsp:txXfrm>
        <a:off x="8145177" y="1106477"/>
        <a:ext cx="1595640" cy="1249912"/>
      </dsp:txXfrm>
    </dsp:sp>
    <dsp:sp modelId="{F5AF1AEA-82ED-4800-B8C7-2BF3F96E0D5F}">
      <dsp:nvSpPr>
        <dsp:cNvPr id="0" name=""/>
        <dsp:cNvSpPr/>
      </dsp:nvSpPr>
      <dsp:spPr>
        <a:xfrm>
          <a:off x="10096914" y="1038860"/>
          <a:ext cx="1730874" cy="13851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GS</a:t>
          </a:r>
        </a:p>
        <a:p>
          <a:pPr marL="0" lvl="0" indent="0" algn="ctr" defTabSz="711200">
            <a:lnSpc>
              <a:spcPct val="90000"/>
            </a:lnSpc>
            <a:spcBef>
              <a:spcPct val="0"/>
            </a:spcBef>
            <a:spcAft>
              <a:spcPct val="35000"/>
            </a:spcAft>
            <a:buNone/>
          </a:pPr>
          <a:r>
            <a:rPr lang="en-US" altLang="zh-CN" sz="1600" kern="1200" dirty="0"/>
            <a:t> KNN </a:t>
          </a:r>
          <a:endParaRPr lang="zh-CN" altLang="en-US" sz="1600" kern="1200" dirty="0"/>
        </a:p>
      </dsp:txBody>
      <dsp:txXfrm>
        <a:off x="10164531" y="1106477"/>
        <a:ext cx="1595640" cy="12499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C4F95-6521-4CC6-B4E8-74E032C18997}">
      <dsp:nvSpPr>
        <dsp:cNvPr id="0" name=""/>
        <dsp:cNvSpPr/>
      </dsp:nvSpPr>
      <dsp:spPr>
        <a:xfrm>
          <a:off x="0" y="4092"/>
          <a:ext cx="5458837" cy="12136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C26532-1F12-47C1-8A16-65F2BB0170FD}">
      <dsp:nvSpPr>
        <dsp:cNvPr id="0" name=""/>
        <dsp:cNvSpPr/>
      </dsp:nvSpPr>
      <dsp:spPr>
        <a:xfrm>
          <a:off x="367120" y="277156"/>
          <a:ext cx="668143" cy="6674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535510-B187-4FED-B027-35B93DF7514C}">
      <dsp:nvSpPr>
        <dsp:cNvPr id="0" name=""/>
        <dsp:cNvSpPr/>
      </dsp:nvSpPr>
      <dsp:spPr>
        <a:xfrm>
          <a:off x="1402384" y="4092"/>
          <a:ext cx="3944924" cy="121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567" tIns="128567" rIns="128567" bIns="128567" numCol="1" spcCol="1270" anchor="ctr" anchorCtr="0">
          <a:noAutofit/>
        </a:bodyPr>
        <a:lstStyle/>
        <a:p>
          <a:pPr marL="0" lvl="0" indent="0" algn="l" defTabSz="622300">
            <a:lnSpc>
              <a:spcPct val="100000"/>
            </a:lnSpc>
            <a:spcBef>
              <a:spcPct val="0"/>
            </a:spcBef>
            <a:spcAft>
              <a:spcPct val="35000"/>
            </a:spcAft>
            <a:buNone/>
          </a:pPr>
          <a:r>
            <a:rPr lang="en-US" sz="1400" kern="1200" dirty="0"/>
            <a:t>As before, a Class of 0 indicates a failure, while a Class of 1 indicates a success.</a:t>
          </a:r>
        </a:p>
      </dsp:txBody>
      <dsp:txXfrm>
        <a:off x="1402384" y="4092"/>
        <a:ext cx="3944924" cy="1214807"/>
      </dsp:txXfrm>
    </dsp:sp>
    <dsp:sp modelId="{F98BFE0D-860A-4E14-8DEE-BDD529274809}">
      <dsp:nvSpPr>
        <dsp:cNvPr id="0" name=""/>
        <dsp:cNvSpPr/>
      </dsp:nvSpPr>
      <dsp:spPr>
        <a:xfrm>
          <a:off x="0" y="1488856"/>
          <a:ext cx="5458837" cy="12136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4D506A-7CDB-4BDA-A2F4-3B7C275BF3CD}">
      <dsp:nvSpPr>
        <dsp:cNvPr id="0" name=""/>
        <dsp:cNvSpPr/>
      </dsp:nvSpPr>
      <dsp:spPr>
        <a:xfrm>
          <a:off x="367120" y="1761921"/>
          <a:ext cx="668143" cy="6674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0EE94F-B508-4D30-A7E1-1C333FB01715}">
      <dsp:nvSpPr>
        <dsp:cNvPr id="0" name=""/>
        <dsp:cNvSpPr/>
      </dsp:nvSpPr>
      <dsp:spPr>
        <a:xfrm>
          <a:off x="1402384" y="1488856"/>
          <a:ext cx="3944924" cy="121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567" tIns="128567" rIns="128567" bIns="128567" numCol="1" spcCol="1270" anchor="ctr" anchorCtr="0">
          <a:noAutofit/>
        </a:bodyPr>
        <a:lstStyle/>
        <a:p>
          <a:pPr marL="0" lvl="0" indent="0" algn="l" defTabSz="622300">
            <a:lnSpc>
              <a:spcPct val="100000"/>
            </a:lnSpc>
            <a:spcBef>
              <a:spcPct val="0"/>
            </a:spcBef>
            <a:spcAft>
              <a:spcPct val="35000"/>
            </a:spcAft>
            <a:buNone/>
          </a:pPr>
          <a:r>
            <a:rPr lang="en-US" sz="1400" kern="1200"/>
            <a:t>While most site can launch a variety of payload weights, KSC LC-39A has a 100% success rate with payloads 2000-4000 kg. While the same is true of VAFB SLC-4E, the sample size is much smaller, and therefore less indicative.</a:t>
          </a:r>
        </a:p>
      </dsp:txBody>
      <dsp:txXfrm>
        <a:off x="1402384" y="1488856"/>
        <a:ext cx="3944924" cy="1214807"/>
      </dsp:txXfrm>
    </dsp:sp>
    <dsp:sp modelId="{79C2458D-801D-4D39-9718-B95777EEBE5C}">
      <dsp:nvSpPr>
        <dsp:cNvPr id="0" name=""/>
        <dsp:cNvSpPr/>
      </dsp:nvSpPr>
      <dsp:spPr>
        <a:xfrm>
          <a:off x="0" y="2973620"/>
          <a:ext cx="5458837" cy="12136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67C544-BA3E-4A69-843B-62919118D91A}">
      <dsp:nvSpPr>
        <dsp:cNvPr id="0" name=""/>
        <dsp:cNvSpPr/>
      </dsp:nvSpPr>
      <dsp:spPr>
        <a:xfrm>
          <a:off x="367120" y="3246685"/>
          <a:ext cx="668143" cy="6674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C5AEF3-DBCF-44B3-ADF9-026F215554FE}">
      <dsp:nvSpPr>
        <dsp:cNvPr id="0" name=""/>
        <dsp:cNvSpPr/>
      </dsp:nvSpPr>
      <dsp:spPr>
        <a:xfrm>
          <a:off x="1402384" y="2973620"/>
          <a:ext cx="3944924" cy="121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567" tIns="128567" rIns="128567" bIns="128567" numCol="1" spcCol="1270" anchor="ctr" anchorCtr="0">
          <a:noAutofit/>
        </a:bodyPr>
        <a:lstStyle/>
        <a:p>
          <a:pPr marL="0" lvl="0" indent="0" algn="l" defTabSz="622300">
            <a:lnSpc>
              <a:spcPct val="100000"/>
            </a:lnSpc>
            <a:spcBef>
              <a:spcPct val="0"/>
            </a:spcBef>
            <a:spcAft>
              <a:spcPct val="35000"/>
            </a:spcAft>
            <a:buNone/>
          </a:pPr>
          <a:r>
            <a:rPr lang="en-US" sz="1400" kern="1200"/>
            <a:t>CCAFS SLC-40, by comparison, has a much more mixed rate.</a:t>
          </a:r>
        </a:p>
      </dsp:txBody>
      <dsp:txXfrm>
        <a:off x="1402384" y="2973620"/>
        <a:ext cx="3944924" cy="12148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DCE69-0282-4487-B362-FD69FAAEF717}">
      <dsp:nvSpPr>
        <dsp:cNvPr id="0" name=""/>
        <dsp:cNvSpPr/>
      </dsp:nvSpPr>
      <dsp:spPr>
        <a:xfrm>
          <a:off x="261656" y="32759"/>
          <a:ext cx="815994" cy="815994"/>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9C4431-2731-4E43-A585-9F20618245E9}">
      <dsp:nvSpPr>
        <dsp:cNvPr id="0" name=""/>
        <dsp:cNvSpPr/>
      </dsp:nvSpPr>
      <dsp:spPr>
        <a:xfrm>
          <a:off x="435556" y="206659"/>
          <a:ext cx="468193" cy="46819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6AE1A3-25DB-429C-925A-D82257847B60}">
      <dsp:nvSpPr>
        <dsp:cNvPr id="0" name=""/>
        <dsp:cNvSpPr/>
      </dsp:nvSpPr>
      <dsp:spPr>
        <a:xfrm>
          <a:off x="805" y="1102915"/>
          <a:ext cx="1337695" cy="53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highlight>
                <a:srgbClr val="FFFF00"/>
              </a:highlight>
            </a:rPr>
            <a:t>2k-4k KG</a:t>
          </a:r>
        </a:p>
      </dsp:txBody>
      <dsp:txXfrm>
        <a:off x="805" y="1102915"/>
        <a:ext cx="1337695" cy="535078"/>
      </dsp:txXfrm>
    </dsp:sp>
    <dsp:sp modelId="{FFB9B7DC-8B2B-46EB-87F4-1DF067197B88}">
      <dsp:nvSpPr>
        <dsp:cNvPr id="0" name=""/>
        <dsp:cNvSpPr/>
      </dsp:nvSpPr>
      <dsp:spPr>
        <a:xfrm>
          <a:off x="1833448" y="32759"/>
          <a:ext cx="815994" cy="815994"/>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4D2E32-8739-4618-9305-955107E1E26F}">
      <dsp:nvSpPr>
        <dsp:cNvPr id="0" name=""/>
        <dsp:cNvSpPr/>
      </dsp:nvSpPr>
      <dsp:spPr>
        <a:xfrm>
          <a:off x="2007348" y="206659"/>
          <a:ext cx="468193" cy="4681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69E12E-CE44-4A33-97BB-99D177E539E6}">
      <dsp:nvSpPr>
        <dsp:cNvPr id="0" name=""/>
        <dsp:cNvSpPr/>
      </dsp:nvSpPr>
      <dsp:spPr>
        <a:xfrm>
          <a:off x="1572597" y="1102915"/>
          <a:ext cx="1337695" cy="53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solidFill>
                <a:schemeClr val="accent3">
                  <a:lumMod val="25000"/>
                </a:schemeClr>
              </a:solidFill>
              <a:highlight>
                <a:srgbClr val="FFFF00"/>
              </a:highlight>
              <a:latin typeface="Abadi" panose="020B0604020104020204" pitchFamily="34" charset="0"/>
            </a:rPr>
            <a:t>Stie KSC LC-39A </a:t>
          </a:r>
          <a:endParaRPr lang="en-US" sz="1700" kern="1200" dirty="0">
            <a:highlight>
              <a:srgbClr val="FFFF00"/>
            </a:highlight>
          </a:endParaRPr>
        </a:p>
      </dsp:txBody>
      <dsp:txXfrm>
        <a:off x="1572597" y="1102915"/>
        <a:ext cx="1337695" cy="535078"/>
      </dsp:txXfrm>
    </dsp:sp>
    <dsp:sp modelId="{A8C23ED3-31CE-4ED8-B7E2-3D00FA17C298}">
      <dsp:nvSpPr>
        <dsp:cNvPr id="0" name=""/>
        <dsp:cNvSpPr/>
      </dsp:nvSpPr>
      <dsp:spPr>
        <a:xfrm>
          <a:off x="3405240" y="32759"/>
          <a:ext cx="815994" cy="815994"/>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29BCF0-B322-43E8-AAB2-F2E2A74BE6D6}">
      <dsp:nvSpPr>
        <dsp:cNvPr id="0" name=""/>
        <dsp:cNvSpPr/>
      </dsp:nvSpPr>
      <dsp:spPr>
        <a:xfrm>
          <a:off x="3579140" y="206659"/>
          <a:ext cx="468193" cy="4681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E95A2C-DAFF-4E23-BDC1-81427AD44270}">
      <dsp:nvSpPr>
        <dsp:cNvPr id="0" name=""/>
        <dsp:cNvSpPr/>
      </dsp:nvSpPr>
      <dsp:spPr>
        <a:xfrm>
          <a:off x="3144389" y="1102915"/>
          <a:ext cx="1337695" cy="53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solidFill>
                <a:schemeClr val="accent3">
                  <a:lumMod val="25000"/>
                </a:schemeClr>
              </a:solidFill>
              <a:highlight>
                <a:srgbClr val="FFFF00"/>
              </a:highlight>
              <a:latin typeface="Abadi" panose="020B0604020104020204" pitchFamily="34" charset="0"/>
            </a:rPr>
            <a:t>ES-L1, GEO, HEO, SSO</a:t>
          </a:r>
          <a:endParaRPr lang="en-US" sz="1700" kern="1200" dirty="0">
            <a:highlight>
              <a:srgbClr val="FFFF00"/>
            </a:highlight>
          </a:endParaRPr>
        </a:p>
      </dsp:txBody>
      <dsp:txXfrm>
        <a:off x="3144389" y="1102915"/>
        <a:ext cx="1337695" cy="535078"/>
      </dsp:txXfrm>
    </dsp:sp>
    <dsp:sp modelId="{BB2978E1-1EB3-4050-8508-00688238C118}">
      <dsp:nvSpPr>
        <dsp:cNvPr id="0" name=""/>
        <dsp:cNvSpPr/>
      </dsp:nvSpPr>
      <dsp:spPr>
        <a:xfrm>
          <a:off x="4977032" y="32759"/>
          <a:ext cx="815994" cy="815994"/>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D847F8-789B-4AD7-9D7F-4BF9BAC706DF}">
      <dsp:nvSpPr>
        <dsp:cNvPr id="0" name=""/>
        <dsp:cNvSpPr/>
      </dsp:nvSpPr>
      <dsp:spPr>
        <a:xfrm>
          <a:off x="5150932" y="206659"/>
          <a:ext cx="468193" cy="468193"/>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B0DCEC-7E9E-45C2-BCCD-64593680CA4D}">
      <dsp:nvSpPr>
        <dsp:cNvPr id="0" name=""/>
        <dsp:cNvSpPr/>
      </dsp:nvSpPr>
      <dsp:spPr>
        <a:xfrm>
          <a:off x="4716181" y="1102915"/>
          <a:ext cx="1337695" cy="53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highlight>
                <a:srgbClr val="FFFF00"/>
              </a:highlight>
            </a:rPr>
            <a:t>Drone Ship (ASDS)</a:t>
          </a:r>
        </a:p>
      </dsp:txBody>
      <dsp:txXfrm>
        <a:off x="4716181" y="1102915"/>
        <a:ext cx="1337695" cy="535078"/>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394962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ootscum/IBM-Data-Science-Capstone-Project/blob/main/pt%203%20-%20labs-jupyter-spacex-Data%20wrangling.ipynb" TargetMode="External"/><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ootscum/IBM-Data-Science-Capstone-Project/blob/main/pt%205%20visualisation%20edadataviz.ipynb" TargetMode="External"/><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ootscum/IBM-Data-Science-Capstone-Project/blob/main/pt%205%20visualisation%20edadataviz.ipynb" TargetMode="External"/><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hyperlink" Target="https://github.com/Bootscum/IBM-Data-Science-Capstone-Project/blob/main/pt%206%20folium%20lab_jupyter_launch_site_location.ipynb" TargetMode="External"/><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ootscum/IBM-Data-Science-Capstone-Project/blob/main/spacex-dash-app-finished.py" TargetMode="External"/><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Bootscum/IBM-Data-Science-Capstone-Project/blob/main/SpaceX_Machine%20Learning%20Prediction_Part_5.ipynb" TargetMode="External"/><Relationship Id="rId7" Type="http://schemas.openxmlformats.org/officeDocument/2006/relationships/diagramColors" Target="../diagrams/colors5.xml"/><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5.png"/><Relationship Id="rId7" Type="http://schemas.openxmlformats.org/officeDocument/2006/relationships/diagramQuickStyle" Target="../diagrams/quickStyle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github.com/Bootscum/IBM-Data-Science-Capstone-Project/blob/main/pt%201%20-%20jupyter-labs-spacex-data-collection-api.ipynb" TargetMode="External"/><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Bootscum/IBM-Data-Science-Capstone-Project/blob/main/pt%202%20-%20jupyter-labs-webscraping.ipynb" TargetMode="External"/><Relationship Id="rId7" Type="http://schemas.openxmlformats.org/officeDocument/2006/relationships/diagramColors" Target="../diagrams/colors4.xml"/><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John Elliot Stowers Jr</a:t>
            </a:r>
          </a:p>
          <a:p>
            <a:r>
              <a:rPr lang="en-US" dirty="0">
                <a:solidFill>
                  <a:schemeClr val="bg2"/>
                </a:solidFill>
                <a:latin typeface="Abadi" panose="020B0604020104020204" pitchFamily="34" charset="0"/>
                <a:ea typeface="SF Pro" pitchFamily="2" charset="0"/>
                <a:cs typeface="SF Pro" pitchFamily="2" charset="0"/>
              </a:rPr>
              <a:t>11/28/2025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10424462" cy="5032375"/>
          </a:xfrm>
          <a:prstGeom prst="rect">
            <a:avLst/>
          </a:prstGeom>
        </p:spPr>
        <p:txBody>
          <a:bodyPr/>
          <a:lstStyle/>
          <a:p>
            <a:r>
              <a:rPr lang="en-US" sz="2200" dirty="0">
                <a:solidFill>
                  <a:schemeClr val="accent3">
                    <a:lumMod val="25000"/>
                  </a:schemeClr>
                </a:solidFill>
                <a:latin typeface="Abadi" panose="020B0604020104020204" pitchFamily="34" charset="0"/>
              </a:rPr>
              <a:t>While wrangling the data it became obvious that some additional changes to our data were necessary, namely:</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r>
              <a:rPr lang="en-US" altLang="zh-CN" dirty="0">
                <a:solidFill>
                  <a:schemeClr val="accent3">
                    <a:lumMod val="25000"/>
                  </a:schemeClr>
                </a:solidFill>
                <a:latin typeface="Abadi" panose="020B0604020104020204" pitchFamily="34" charset="0"/>
              </a:rPr>
              <a:t>Code used to preform these functions can be viewed at the following location</a:t>
            </a:r>
            <a:endParaRPr lang="en-US" dirty="0"/>
          </a:p>
          <a:p>
            <a:pPr marL="0" indent="0" algn="ctr">
              <a:buNone/>
            </a:pPr>
            <a:r>
              <a:rPr lang="en-US" dirty="0">
                <a:hlinkClick r:id="rId3"/>
              </a:rPr>
              <a:t>https://github.com/Bootscum/IBM-Data-Science-Capstone-Project/blob/main/pt%203%20-%20labs-jupyter-spacex-Data%20wrangling.ipynb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3BFBF87B-7CF4-C17A-B61B-BB23550CDCDA}"/>
              </a:ext>
            </a:extLst>
          </p:cNvPr>
          <p:cNvSpPr txBox="1"/>
          <p:nvPr/>
        </p:nvSpPr>
        <p:spPr>
          <a:xfrm>
            <a:off x="392852" y="2663406"/>
            <a:ext cx="11711095" cy="1531188"/>
          </a:xfrm>
          <a:prstGeom prst="rect">
            <a:avLst/>
          </a:prstGeom>
          <a:noFill/>
        </p:spPr>
        <p:txBody>
          <a:bodyPr wrap="square" numCol="2" rtlCol="0">
            <a:spAutoFit/>
          </a:bodyPr>
          <a:lstStyle/>
          <a:p>
            <a:pPr marL="1200150" lvl="2" indent="-285750">
              <a:buFont typeface="Arial" panose="020B0604020202020204" pitchFamily="34" charset="0"/>
              <a:buChar char="•"/>
            </a:pPr>
            <a:r>
              <a:rPr lang="en-US" altLang="zh-CN" dirty="0">
                <a:solidFill>
                  <a:schemeClr val="accent3">
                    <a:lumMod val="25000"/>
                  </a:schemeClr>
                </a:solidFill>
                <a:latin typeface="Abadi" panose="020B0604020104020204" pitchFamily="34" charset="0"/>
              </a:rPr>
              <a:t>Null values needed resolving</a:t>
            </a:r>
          </a:p>
          <a:p>
            <a:pPr lvl="2"/>
            <a:endParaRPr lang="en-US" altLang="zh-CN" sz="1100" dirty="0">
              <a:solidFill>
                <a:schemeClr val="accent3">
                  <a:lumMod val="25000"/>
                </a:schemeClr>
              </a:solidFill>
              <a:latin typeface="Abadi" panose="020B0604020104020204" pitchFamily="34" charset="0"/>
            </a:endParaRPr>
          </a:p>
          <a:p>
            <a:pPr marL="1200150" lvl="2" indent="-285750">
              <a:buFont typeface="Arial" panose="020B0604020202020204" pitchFamily="34" charset="0"/>
              <a:buChar char="•"/>
            </a:pPr>
            <a:r>
              <a:rPr lang="en-US" altLang="zh-CN" dirty="0">
                <a:solidFill>
                  <a:schemeClr val="accent3">
                    <a:lumMod val="25000"/>
                  </a:schemeClr>
                </a:solidFill>
                <a:latin typeface="Abadi" panose="020B0604020104020204" pitchFamily="34" charset="0"/>
              </a:rPr>
              <a:t>Values for launches from each site were needed</a:t>
            </a:r>
          </a:p>
          <a:p>
            <a:pPr marL="1200150" lvl="2" indent="-285750">
              <a:buFont typeface="Arial" panose="020B0604020202020204" pitchFamily="34" charset="0"/>
              <a:buChar char="•"/>
            </a:pPr>
            <a:endParaRPr lang="en-US" altLang="zh-CN" sz="1050" dirty="0">
              <a:solidFill>
                <a:schemeClr val="accent3">
                  <a:lumMod val="25000"/>
                </a:schemeClr>
              </a:solidFill>
              <a:latin typeface="Abadi" panose="020B0604020104020204" pitchFamily="34" charset="0"/>
            </a:endParaRPr>
          </a:p>
          <a:p>
            <a:pPr marL="1200150" lvl="2" indent="-285750">
              <a:buFont typeface="Arial" panose="020B0604020202020204" pitchFamily="34" charset="0"/>
              <a:buChar char="•"/>
            </a:pPr>
            <a:r>
              <a:rPr lang="en-US" altLang="zh-CN" dirty="0">
                <a:solidFill>
                  <a:schemeClr val="accent3">
                    <a:lumMod val="25000"/>
                  </a:schemeClr>
                </a:solidFill>
                <a:latin typeface="Abadi" panose="020B0604020104020204" pitchFamily="34" charset="0"/>
              </a:rPr>
              <a:t>Orbit types needed binning</a:t>
            </a:r>
          </a:p>
          <a:p>
            <a:pPr marL="1200150" lvl="2" indent="-285750">
              <a:buFont typeface="Arial" panose="020B0604020202020204" pitchFamily="34" charset="0"/>
              <a:buChar char="•"/>
            </a:pPr>
            <a:endParaRPr lang="en-US" altLang="zh-CN" sz="1050" dirty="0">
              <a:solidFill>
                <a:schemeClr val="accent3">
                  <a:lumMod val="25000"/>
                </a:schemeClr>
              </a:solidFill>
              <a:latin typeface="Abadi" panose="020B0604020104020204" pitchFamily="34" charset="0"/>
            </a:endParaRPr>
          </a:p>
          <a:p>
            <a:pPr marL="1200150" lvl="2" indent="-285750">
              <a:buFont typeface="Arial" panose="020B0604020202020204" pitchFamily="34" charset="0"/>
              <a:buChar char="•"/>
            </a:pPr>
            <a:r>
              <a:rPr lang="en-US" altLang="zh-CN" dirty="0">
                <a:solidFill>
                  <a:schemeClr val="accent3">
                    <a:lumMod val="25000"/>
                  </a:schemeClr>
                </a:solidFill>
                <a:latin typeface="Abadi" panose="020B0604020104020204" pitchFamily="34" charset="0"/>
              </a:rPr>
              <a:t>Landing types needed classification</a:t>
            </a:r>
          </a:p>
          <a:p>
            <a:pPr marL="1200150" lvl="2" indent="-285750">
              <a:buFont typeface="Arial" panose="020B0604020202020204" pitchFamily="34" charset="0"/>
              <a:buChar char="•"/>
            </a:pPr>
            <a:endParaRPr lang="en-US" altLang="zh-CN" sz="1050" dirty="0">
              <a:solidFill>
                <a:schemeClr val="accent3">
                  <a:lumMod val="25000"/>
                </a:schemeClr>
              </a:solidFill>
              <a:latin typeface="Abadi" panose="020B0604020104020204" pitchFamily="34" charset="0"/>
            </a:endParaRPr>
          </a:p>
          <a:p>
            <a:pPr marL="1200150" lvl="2" indent="-285750">
              <a:buFont typeface="Arial" panose="020B0604020202020204" pitchFamily="34" charset="0"/>
              <a:buChar char="•"/>
            </a:pPr>
            <a:r>
              <a:rPr lang="en-US" altLang="zh-CN" dirty="0">
                <a:solidFill>
                  <a:schemeClr val="accent3">
                    <a:lumMod val="25000"/>
                  </a:schemeClr>
                </a:solidFill>
                <a:latin typeface="Abadi" panose="020B0604020104020204" pitchFamily="34" charset="0"/>
              </a:rPr>
              <a:t>‘Success’ and ‘Failure’ needed binary classification</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554590" cy="490706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In this section, we conducted basic exploration of the data visually. We used Matplotlib and Seaborne to help visualize our information. The following chart types were used: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r>
              <a:rPr lang="en-US" altLang="zh-CN" sz="2400" dirty="0">
                <a:solidFill>
                  <a:schemeClr val="accent3">
                    <a:lumMod val="25000"/>
                  </a:schemeClr>
                </a:solidFill>
                <a:latin typeface="Abadi" panose="020B0604020104020204" pitchFamily="34" charset="0"/>
              </a:rPr>
              <a:t>Code used to preform these functions can be viewed at the following location</a:t>
            </a:r>
            <a:endParaRPr lang="en-US" altLang="zh-CN" sz="2400" dirty="0"/>
          </a:p>
          <a:p>
            <a:pPr marL="0" indent="0" algn="ctr">
              <a:buNone/>
            </a:pPr>
            <a:r>
              <a:rPr lang="en-US" sz="1600" dirty="0">
                <a:hlinkClick r:id="rId3"/>
              </a:rPr>
              <a:t>https://github.com/Bootscum/IBM-Data-Science-Capstone-Project/blob/main/pt%205%20visualisation%20edadataviz.ipynb</a:t>
            </a:r>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0" name="Picture 19" descr="A graph of different colored bars&#10;&#10;AI-generated content may be incorrect.">
            <a:extLst>
              <a:ext uri="{FF2B5EF4-FFF2-40B4-BE49-F238E27FC236}">
                <a16:creationId xmlns:a16="http://schemas.microsoft.com/office/drawing/2014/main" id="{FF056BDA-206E-9A5F-1E40-D59812694BCD}"/>
              </a:ext>
            </a:extLst>
          </p:cNvPr>
          <p:cNvPicPr>
            <a:picLocks noChangeAspect="1"/>
          </p:cNvPicPr>
          <p:nvPr/>
        </p:nvPicPr>
        <p:blipFill>
          <a:blip r:embed="rId4"/>
          <a:stretch>
            <a:fillRect/>
          </a:stretch>
        </p:blipFill>
        <p:spPr>
          <a:xfrm>
            <a:off x="7427893" y="430789"/>
            <a:ext cx="3298950" cy="2513486"/>
          </a:xfrm>
          <a:prstGeom prst="rect">
            <a:avLst/>
          </a:prstGeom>
          <a:ln>
            <a:solidFill>
              <a:schemeClr val="tx1"/>
            </a:solidFill>
          </a:ln>
        </p:spPr>
      </p:pic>
      <p:pic>
        <p:nvPicPr>
          <p:cNvPr id="22" name="Picture 21" descr="A graph with numbers and dots&#10;&#10;AI-generated content may be incorrect.">
            <a:extLst>
              <a:ext uri="{FF2B5EF4-FFF2-40B4-BE49-F238E27FC236}">
                <a16:creationId xmlns:a16="http://schemas.microsoft.com/office/drawing/2014/main" id="{D63BCE1B-80F3-A8DD-3AEA-C7D0E61649C9}"/>
              </a:ext>
            </a:extLst>
          </p:cNvPr>
          <p:cNvPicPr>
            <a:picLocks noChangeAspect="1"/>
          </p:cNvPicPr>
          <p:nvPr/>
        </p:nvPicPr>
        <p:blipFill>
          <a:blip r:embed="rId5"/>
          <a:stretch>
            <a:fillRect/>
          </a:stretch>
        </p:blipFill>
        <p:spPr>
          <a:xfrm>
            <a:off x="7427893" y="3562356"/>
            <a:ext cx="3298950" cy="2987382"/>
          </a:xfrm>
          <a:prstGeom prst="rect">
            <a:avLst/>
          </a:prstGeom>
          <a:ln>
            <a:solidFill>
              <a:schemeClr val="tx1"/>
            </a:solidFill>
          </a:ln>
        </p:spPr>
      </p:pic>
      <p:sp>
        <p:nvSpPr>
          <p:cNvPr id="23" name="TextBox 22">
            <a:extLst>
              <a:ext uri="{FF2B5EF4-FFF2-40B4-BE49-F238E27FC236}">
                <a16:creationId xmlns:a16="http://schemas.microsoft.com/office/drawing/2014/main" id="{4BDE177F-9C44-89DD-CA41-0247E46C9E16}"/>
              </a:ext>
            </a:extLst>
          </p:cNvPr>
          <p:cNvSpPr txBox="1"/>
          <p:nvPr/>
        </p:nvSpPr>
        <p:spPr>
          <a:xfrm>
            <a:off x="282027" y="3682201"/>
            <a:ext cx="7145866" cy="1295868"/>
          </a:xfrm>
          <a:prstGeom prst="rect">
            <a:avLst/>
          </a:prstGeom>
          <a:noFill/>
        </p:spPr>
        <p:txBody>
          <a:bodyPr wrap="square" rtlCol="0">
            <a:spAutoFit/>
          </a:bodyPr>
          <a:lstStyle/>
          <a:p>
            <a:pPr>
              <a:lnSpc>
                <a:spcPct val="150000"/>
              </a:lnSpc>
            </a:pPr>
            <a:r>
              <a:rPr lang="en-US" altLang="zh-CN" dirty="0"/>
              <a:t>Scatter - Showed Success/Failure of launches based on related features</a:t>
            </a:r>
          </a:p>
          <a:p>
            <a:pPr>
              <a:lnSpc>
                <a:spcPct val="150000"/>
              </a:lnSpc>
            </a:pPr>
            <a:r>
              <a:rPr lang="en-US" altLang="zh-CN" dirty="0"/>
              <a:t>Bar – Showed Success/Failure of launches based on Orbit</a:t>
            </a:r>
          </a:p>
          <a:p>
            <a:pPr>
              <a:lnSpc>
                <a:spcPct val="150000"/>
              </a:lnSpc>
            </a:pPr>
            <a:r>
              <a:rPr lang="en-US" altLang="zh-CN" dirty="0"/>
              <a:t>Line – Showed Success/Failure of launches based on year</a:t>
            </a:r>
            <a:endParaRPr lang="zh-CN" alt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27667"/>
            <a:ext cx="11218790" cy="660400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Some of the data exploration was conducted using sqlite3. The following is a non-exhaustive list of queries that were performed:</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sz="2000" dirty="0"/>
          </a:p>
          <a:p>
            <a:pPr marL="0" indent="0">
              <a:buNone/>
            </a:pPr>
            <a:r>
              <a:rPr lang="en-US" altLang="zh-CN" sz="1600" dirty="0">
                <a:hlinkClick r:id="rId3"/>
              </a:rPr>
              <a:t>https://github.com/Bootscum/IBM-Data-Science-Capstone-Project/blob/main/pt%205%20visualisation%20edadataviz.ipynb</a:t>
            </a:r>
            <a:endParaRPr lang="en-US" altLang="zh-CN"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graphicFrame>
        <p:nvGraphicFramePr>
          <p:cNvPr id="2" name="Table 1">
            <a:extLst>
              <a:ext uri="{FF2B5EF4-FFF2-40B4-BE49-F238E27FC236}">
                <a16:creationId xmlns:a16="http://schemas.microsoft.com/office/drawing/2014/main" id="{0D55F3F1-C85B-5F24-3340-935E5FDA939E}"/>
              </a:ext>
            </a:extLst>
          </p:cNvPr>
          <p:cNvGraphicFramePr>
            <a:graphicFrameLocks noGrp="1"/>
          </p:cNvGraphicFramePr>
          <p:nvPr>
            <p:extLst>
              <p:ext uri="{D42A27DB-BD31-4B8C-83A1-F6EECF244321}">
                <p14:modId xmlns:p14="http://schemas.microsoft.com/office/powerpoint/2010/main" val="1404330765"/>
              </p:ext>
            </p:extLst>
          </p:nvPr>
        </p:nvGraphicFramePr>
        <p:xfrm>
          <a:off x="862314" y="1964961"/>
          <a:ext cx="10924572" cy="4445211"/>
        </p:xfrm>
        <a:graphic>
          <a:graphicData uri="http://schemas.openxmlformats.org/drawingml/2006/table">
            <a:tbl>
              <a:tblPr firstRow="1" bandRow="1">
                <a:tableStyleId>{5C22544A-7EE6-4342-B048-85BDC9FD1C3A}</a:tableStyleId>
              </a:tblPr>
              <a:tblGrid>
                <a:gridCol w="5462286">
                  <a:extLst>
                    <a:ext uri="{9D8B030D-6E8A-4147-A177-3AD203B41FA5}">
                      <a16:colId xmlns:a16="http://schemas.microsoft.com/office/drawing/2014/main" val="1263055206"/>
                    </a:ext>
                  </a:extLst>
                </a:gridCol>
                <a:gridCol w="5462286">
                  <a:extLst>
                    <a:ext uri="{9D8B030D-6E8A-4147-A177-3AD203B41FA5}">
                      <a16:colId xmlns:a16="http://schemas.microsoft.com/office/drawing/2014/main" val="1600783939"/>
                    </a:ext>
                  </a:extLst>
                </a:gridCol>
              </a:tblGrid>
              <a:tr h="477731">
                <a:tc>
                  <a:txBody>
                    <a:bodyPr/>
                    <a:lstStyle/>
                    <a:p>
                      <a:r>
                        <a:rPr lang="en-US" altLang="zh-CN" dirty="0"/>
                        <a:t>Query</a:t>
                      </a:r>
                      <a:endParaRPr lang="zh-CN" altLang="en-US" dirty="0"/>
                    </a:p>
                  </a:txBody>
                  <a:tcPr/>
                </a:tc>
                <a:tc>
                  <a:txBody>
                    <a:bodyPr/>
                    <a:lstStyle/>
                    <a:p>
                      <a:r>
                        <a:rPr lang="en-US" altLang="zh-CN" dirty="0"/>
                        <a:t>Purpose</a:t>
                      </a:r>
                      <a:endParaRPr lang="zh-CN" altLang="en-US" dirty="0"/>
                    </a:p>
                  </a:txBody>
                  <a:tcPr/>
                </a:tc>
                <a:extLst>
                  <a:ext uri="{0D108BD9-81ED-4DB2-BD59-A6C34878D82A}">
                    <a16:rowId xmlns:a16="http://schemas.microsoft.com/office/drawing/2014/main" val="21722549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SELECT DISTINCT </a:t>
                      </a:r>
                      <a:r>
                        <a:rPr lang="en-US" altLang="zh-CN" sz="1800" dirty="0" err="1"/>
                        <a:t>Launch_Site</a:t>
                      </a:r>
                      <a:r>
                        <a:rPr lang="en-US" altLang="zh-CN" sz="1800" dirty="0"/>
                        <a:t> FROM SPACEXTABLE</a:t>
                      </a:r>
                    </a:p>
                  </a:txBody>
                  <a:tcPr/>
                </a:tc>
                <a:tc>
                  <a:txBody>
                    <a:bodyPr/>
                    <a:lstStyle/>
                    <a:p>
                      <a:r>
                        <a:rPr lang="en-US" altLang="zh-CN" dirty="0"/>
                        <a:t>Find all unique launch sites</a:t>
                      </a:r>
                      <a:endParaRPr lang="zh-CN" altLang="en-US" dirty="0"/>
                    </a:p>
                  </a:txBody>
                  <a:tcPr/>
                </a:tc>
                <a:extLst>
                  <a:ext uri="{0D108BD9-81ED-4DB2-BD59-A6C34878D82A}">
                    <a16:rowId xmlns:a16="http://schemas.microsoft.com/office/drawing/2014/main" val="9380124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dk1"/>
                          </a:solidFill>
                          <a:effectLst/>
                          <a:latin typeface="+mn-lt"/>
                          <a:ea typeface="+mn-ea"/>
                          <a:cs typeface="+mn-cs"/>
                        </a:rPr>
                        <a:t>SELECT SUM(PAYLOAD_MASS__KG_) as 'TOTAL_PAYLOAD_MASS_KG_' FROM SPACEXTABLE</a:t>
                      </a:r>
                    </a:p>
                  </a:txBody>
                  <a:tcPr/>
                </a:tc>
                <a:tc>
                  <a:txBody>
                    <a:bodyPr/>
                    <a:lstStyle/>
                    <a:p>
                      <a:r>
                        <a:rPr lang="en-US" altLang="zh-CN" dirty="0"/>
                        <a:t>Collect the total lifetime payload sent on this platform</a:t>
                      </a:r>
                      <a:endParaRPr lang="zh-CN" altLang="en-US" dirty="0"/>
                    </a:p>
                  </a:txBody>
                  <a:tcPr/>
                </a:tc>
                <a:extLst>
                  <a:ext uri="{0D108BD9-81ED-4DB2-BD59-A6C34878D82A}">
                    <a16:rowId xmlns:a16="http://schemas.microsoft.com/office/drawing/2014/main" val="1071826847"/>
                  </a:ext>
                </a:extLst>
              </a:tr>
              <a:tr h="370840">
                <a:tc>
                  <a:txBody>
                    <a:bodyPr/>
                    <a:lstStyle/>
                    <a:p>
                      <a:r>
                        <a:rPr lang="en-US" altLang="zh-CN" sz="1400" b="0" kern="1200" dirty="0">
                          <a:solidFill>
                            <a:schemeClr val="dk1"/>
                          </a:solidFill>
                          <a:effectLst/>
                          <a:latin typeface="+mn-lt"/>
                          <a:ea typeface="+mn-ea"/>
                          <a:cs typeface="+mn-cs"/>
                        </a:rPr>
                        <a:t>SELECT AVG(PAYLOAD_MASS__KG_) as 'TOTAL_MODULE_MASS' FROM SPACEXTABLE</a:t>
                      </a:r>
                    </a:p>
                    <a:p>
                      <a:r>
                        <a:rPr lang="en-US" altLang="zh-CN" sz="1400" b="0" kern="1200" dirty="0">
                          <a:solidFill>
                            <a:schemeClr val="dk1"/>
                          </a:solidFill>
                          <a:effectLst/>
                          <a:latin typeface="+mn-lt"/>
                          <a:ea typeface="+mn-ea"/>
                          <a:cs typeface="+mn-cs"/>
                        </a:rPr>
                        <a:t>WHERE </a:t>
                      </a:r>
                      <a:r>
                        <a:rPr lang="en-US" altLang="zh-CN" sz="1400" b="0" kern="1200" dirty="0" err="1">
                          <a:solidFill>
                            <a:schemeClr val="dk1"/>
                          </a:solidFill>
                          <a:effectLst/>
                          <a:latin typeface="+mn-lt"/>
                          <a:ea typeface="+mn-ea"/>
                          <a:cs typeface="+mn-cs"/>
                        </a:rPr>
                        <a:t>Booster_Version</a:t>
                      </a:r>
                      <a:r>
                        <a:rPr lang="en-US" altLang="zh-CN" sz="1400" b="0" kern="1200" dirty="0">
                          <a:solidFill>
                            <a:schemeClr val="dk1"/>
                          </a:solidFill>
                          <a:effectLst/>
                          <a:latin typeface="+mn-lt"/>
                          <a:ea typeface="+mn-ea"/>
                          <a:cs typeface="+mn-cs"/>
                        </a:rPr>
                        <a:t> LIKE 'F9 v1.1%';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Collect the total lifetime payload sent on the Falcon9 V1.1 booster specifically</a:t>
                      </a:r>
                      <a:endParaRPr lang="zh-CN" altLang="en-US" dirty="0"/>
                    </a:p>
                    <a:p>
                      <a:endParaRPr lang="zh-CN" altLang="en-US" dirty="0"/>
                    </a:p>
                  </a:txBody>
                  <a:tcPr/>
                </a:tc>
                <a:extLst>
                  <a:ext uri="{0D108BD9-81ED-4DB2-BD59-A6C34878D82A}">
                    <a16:rowId xmlns:a16="http://schemas.microsoft.com/office/drawing/2014/main" val="1489122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dk1"/>
                          </a:solidFill>
                          <a:effectLst/>
                          <a:latin typeface="+mn-lt"/>
                          <a:ea typeface="+mn-ea"/>
                          <a:cs typeface="+mn-cs"/>
                        </a:rPr>
                        <a:t>SELECT MIN(Date) FROM SPACEXTABLE WHERE </a:t>
                      </a:r>
                      <a:r>
                        <a:rPr lang="en-US" altLang="zh-CN" sz="1400" b="0" kern="1200" dirty="0" err="1">
                          <a:solidFill>
                            <a:schemeClr val="dk1"/>
                          </a:solidFill>
                          <a:effectLst/>
                          <a:latin typeface="+mn-lt"/>
                          <a:ea typeface="+mn-ea"/>
                          <a:cs typeface="+mn-cs"/>
                        </a:rPr>
                        <a:t>Landing_Outcome</a:t>
                      </a:r>
                      <a:r>
                        <a:rPr lang="en-US" altLang="zh-CN" sz="1400" b="0" kern="1200" dirty="0">
                          <a:solidFill>
                            <a:schemeClr val="dk1"/>
                          </a:solidFill>
                          <a:effectLst/>
                          <a:latin typeface="+mn-lt"/>
                          <a:ea typeface="+mn-ea"/>
                          <a:cs typeface="+mn-cs"/>
                        </a:rPr>
                        <a:t> == 'Success'</a:t>
                      </a:r>
                    </a:p>
                  </a:txBody>
                  <a:tcPr/>
                </a:tc>
                <a:tc>
                  <a:txBody>
                    <a:bodyPr/>
                    <a:lstStyle/>
                    <a:p>
                      <a:r>
                        <a:rPr lang="en-US" altLang="zh-CN" dirty="0"/>
                        <a:t>Find the earliest success of this system</a:t>
                      </a:r>
                      <a:endParaRPr lang="zh-CN" altLang="en-US" dirty="0"/>
                    </a:p>
                  </a:txBody>
                  <a:tcPr/>
                </a:tc>
                <a:extLst>
                  <a:ext uri="{0D108BD9-81ED-4DB2-BD59-A6C34878D82A}">
                    <a16:rowId xmlns:a16="http://schemas.microsoft.com/office/drawing/2014/main" val="2070547658"/>
                  </a:ext>
                </a:extLst>
              </a:tr>
              <a:tr h="370840">
                <a:tc>
                  <a:txBody>
                    <a:bodyPr/>
                    <a:lstStyle/>
                    <a:p>
                      <a:r>
                        <a:rPr lang="en-US" altLang="zh-CN" sz="1400" b="0" kern="1200" dirty="0">
                          <a:solidFill>
                            <a:schemeClr val="dk1"/>
                          </a:solidFill>
                          <a:effectLst/>
                          <a:latin typeface="+mn-lt"/>
                          <a:ea typeface="+mn-ea"/>
                          <a:cs typeface="+mn-cs"/>
                        </a:rPr>
                        <a:t>SELECT </a:t>
                      </a:r>
                      <a:r>
                        <a:rPr lang="en-US" altLang="zh-CN" sz="1400" b="0" kern="1200" dirty="0" err="1">
                          <a:solidFill>
                            <a:schemeClr val="dk1"/>
                          </a:solidFill>
                          <a:effectLst/>
                          <a:latin typeface="+mn-lt"/>
                          <a:ea typeface="+mn-ea"/>
                          <a:cs typeface="+mn-cs"/>
                        </a:rPr>
                        <a:t>Booster_Version</a:t>
                      </a:r>
                      <a:r>
                        <a:rPr lang="en-US" altLang="zh-CN" sz="1400" b="0" kern="1200" dirty="0">
                          <a:solidFill>
                            <a:schemeClr val="dk1"/>
                          </a:solidFill>
                          <a:effectLst/>
                          <a:latin typeface="+mn-lt"/>
                          <a:ea typeface="+mn-ea"/>
                          <a:cs typeface="+mn-cs"/>
                        </a:rPr>
                        <a:t> FROM SPACEXTABLE</a:t>
                      </a:r>
                    </a:p>
                    <a:p>
                      <a:r>
                        <a:rPr lang="en-US" altLang="zh-CN" sz="1400" b="0" kern="1200" dirty="0">
                          <a:solidFill>
                            <a:schemeClr val="dk1"/>
                          </a:solidFill>
                          <a:effectLst/>
                          <a:latin typeface="+mn-lt"/>
                          <a:ea typeface="+mn-ea"/>
                          <a:cs typeface="+mn-cs"/>
                        </a:rPr>
                        <a:t>WHERE PAYLOAD_MASS__KG_ = (SELECT MAX(PAYLOAD_MASS__KG_) FROM SPACEXTABLE)</a:t>
                      </a:r>
                    </a:p>
                  </a:txBody>
                  <a:tcPr/>
                </a:tc>
                <a:tc>
                  <a:txBody>
                    <a:bodyPr/>
                    <a:lstStyle/>
                    <a:p>
                      <a:r>
                        <a:rPr lang="en-US" altLang="zh-CN" dirty="0"/>
                        <a:t>Find the successful launches with the largest payloads</a:t>
                      </a:r>
                      <a:endParaRPr lang="zh-CN" altLang="en-US" dirty="0"/>
                    </a:p>
                  </a:txBody>
                  <a:tcPr/>
                </a:tc>
                <a:extLst>
                  <a:ext uri="{0D108BD9-81ED-4DB2-BD59-A6C34878D82A}">
                    <a16:rowId xmlns:a16="http://schemas.microsoft.com/office/drawing/2014/main" val="527489845"/>
                  </a:ext>
                </a:extLst>
              </a:tr>
              <a:tr h="370840">
                <a:tc>
                  <a:txBody>
                    <a:bodyPr/>
                    <a:lstStyle/>
                    <a:p>
                      <a:r>
                        <a:rPr lang="en-US" altLang="zh-CN" sz="1400" b="0" kern="1200" dirty="0">
                          <a:solidFill>
                            <a:schemeClr val="dk1"/>
                          </a:solidFill>
                          <a:effectLst/>
                          <a:latin typeface="+mn-lt"/>
                          <a:ea typeface="+mn-ea"/>
                          <a:cs typeface="+mn-cs"/>
                        </a:rPr>
                        <a:t>SELECT </a:t>
                      </a:r>
                      <a:r>
                        <a:rPr lang="en-US" altLang="zh-CN" sz="1400" b="0" kern="1200" dirty="0" err="1">
                          <a:solidFill>
                            <a:schemeClr val="dk1"/>
                          </a:solidFill>
                          <a:effectLst/>
                          <a:latin typeface="+mn-lt"/>
                          <a:ea typeface="+mn-ea"/>
                          <a:cs typeface="+mn-cs"/>
                        </a:rPr>
                        <a:t>Landing_Outcome</a:t>
                      </a:r>
                      <a:r>
                        <a:rPr lang="en-US" altLang="zh-CN" sz="1400" b="0" kern="1200" dirty="0">
                          <a:solidFill>
                            <a:schemeClr val="dk1"/>
                          </a:solidFill>
                          <a:effectLst/>
                          <a:latin typeface="+mn-lt"/>
                          <a:ea typeface="+mn-ea"/>
                          <a:cs typeface="+mn-cs"/>
                        </a:rPr>
                        <a:t>, COUNT(*) AS 'Total' FROM SPACEXTABLE</a:t>
                      </a:r>
                    </a:p>
                    <a:p>
                      <a:r>
                        <a:rPr lang="en-US" altLang="zh-CN" sz="1400" b="0" kern="1200" dirty="0">
                          <a:solidFill>
                            <a:schemeClr val="dk1"/>
                          </a:solidFill>
                          <a:effectLst/>
                          <a:latin typeface="+mn-lt"/>
                          <a:ea typeface="+mn-ea"/>
                          <a:cs typeface="+mn-cs"/>
                        </a:rPr>
                        <a:t>GROUP BY </a:t>
                      </a:r>
                      <a:r>
                        <a:rPr lang="en-US" altLang="zh-CN" sz="1400" b="0" kern="1200" dirty="0" err="1">
                          <a:solidFill>
                            <a:schemeClr val="dk1"/>
                          </a:solidFill>
                          <a:effectLst/>
                          <a:latin typeface="+mn-lt"/>
                          <a:ea typeface="+mn-ea"/>
                          <a:cs typeface="+mn-cs"/>
                        </a:rPr>
                        <a:t>Landing_Outcome</a:t>
                      </a:r>
                      <a:r>
                        <a:rPr lang="en-US" altLang="zh-CN" sz="1400" b="0" kern="1200" dirty="0">
                          <a:solidFill>
                            <a:schemeClr val="dk1"/>
                          </a:solidFill>
                          <a:effectLst/>
                          <a:latin typeface="+mn-lt"/>
                          <a:ea typeface="+mn-ea"/>
                          <a:cs typeface="+mn-cs"/>
                        </a:rPr>
                        <a:t> ORDER BY 'Total' DESC;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mn-lt"/>
                          <a:ea typeface="+mn-ea"/>
                          <a:cs typeface="+mn-cs"/>
                        </a:rPr>
                        <a:t>Rank the count of landing outcomes (such as Failure (drone ship) or Success (ground pad)) between the date 2010-06-04 and 2017-03-20, in descending order</a:t>
                      </a:r>
                    </a:p>
                  </a:txBody>
                  <a:tcPr/>
                </a:tc>
                <a:extLst>
                  <a:ext uri="{0D108BD9-81ED-4DB2-BD59-A6C34878D82A}">
                    <a16:rowId xmlns:a16="http://schemas.microsoft.com/office/drawing/2014/main" val="3383152885"/>
                  </a:ext>
                </a:extLst>
              </a:tr>
            </a:tbl>
          </a:graphicData>
        </a:graphic>
      </p:graphicFrame>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5768" y="1591733"/>
            <a:ext cx="8418699" cy="515478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Folium was used to gather Geographical Data and apply markers to the map, such as:</a:t>
            </a:r>
          </a:p>
          <a:p>
            <a:pPr marL="457200" lvl="1" indent="0">
              <a:lnSpc>
                <a:spcPct val="100000"/>
              </a:lnSpc>
              <a:spcBef>
                <a:spcPts val="1400"/>
              </a:spcBef>
              <a:buNone/>
            </a:pPr>
            <a:r>
              <a:rPr lang="en-US" dirty="0">
                <a:solidFill>
                  <a:schemeClr val="accent3">
                    <a:lumMod val="25000"/>
                  </a:schemeClr>
                </a:solidFill>
                <a:latin typeface="Abadi" panose="020B0604020104020204" pitchFamily="34" charset="0"/>
              </a:rPr>
              <a:t>	Lines – showing distances to relevant geographical 	features(i.e. Highways, coasts, railways, etc.), </a:t>
            </a:r>
          </a:p>
          <a:p>
            <a:pPr marL="457200" lvl="1" indent="0">
              <a:lnSpc>
                <a:spcPct val="100000"/>
              </a:lnSpc>
              <a:spcBef>
                <a:spcPts val="1400"/>
              </a:spcBef>
              <a:buNone/>
            </a:pPr>
            <a:endParaRPr lang="en-US" sz="6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Pop-ups – showing information regarding the launch itself</a:t>
            </a:r>
          </a:p>
          <a:p>
            <a:pPr marL="0" indent="0">
              <a:lnSpc>
                <a:spcPct val="100000"/>
              </a:lnSpc>
              <a:spcBef>
                <a:spcPts val="1400"/>
              </a:spcBef>
              <a:buNone/>
            </a:pPr>
            <a:endParaRPr lang="en-US" sz="6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Circles – showing clusters of markers</a:t>
            </a:r>
          </a:p>
          <a:p>
            <a:pPr marL="0" indent="0">
              <a:lnSpc>
                <a:spcPct val="100000"/>
              </a:lnSpc>
              <a:spcBef>
                <a:spcPts val="1400"/>
              </a:spcBef>
              <a:buNone/>
            </a:pPr>
            <a:r>
              <a:rPr lang="en-US" sz="6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Markers – showing individual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dirty="0">
              <a:solidFill>
                <a:srgbClr val="0B49CB"/>
              </a:solidFill>
            </a:endParaRPr>
          </a:p>
        </p:txBody>
      </p:sp>
      <p:pic>
        <p:nvPicPr>
          <p:cNvPr id="6" name="Picture 5" descr="A screenshot of a map&#10;&#10;AI-generated content may be incorrect.">
            <a:extLst>
              <a:ext uri="{FF2B5EF4-FFF2-40B4-BE49-F238E27FC236}">
                <a16:creationId xmlns:a16="http://schemas.microsoft.com/office/drawing/2014/main" id="{A10E1002-C4FD-A2BD-C8B8-2B5ACFE1E36E}"/>
              </a:ext>
            </a:extLst>
          </p:cNvPr>
          <p:cNvPicPr>
            <a:picLocks noChangeAspect="1"/>
          </p:cNvPicPr>
          <p:nvPr/>
        </p:nvPicPr>
        <p:blipFill>
          <a:blip r:embed="rId3"/>
          <a:srcRect t="7695"/>
          <a:stretch>
            <a:fillRect/>
          </a:stretch>
        </p:blipFill>
        <p:spPr>
          <a:xfrm>
            <a:off x="9063114" y="3712100"/>
            <a:ext cx="2988839" cy="3034414"/>
          </a:xfrm>
          <a:prstGeom prst="rect">
            <a:avLst/>
          </a:prstGeom>
        </p:spPr>
      </p:pic>
      <p:pic>
        <p:nvPicPr>
          <p:cNvPr id="8" name="Picture 7" descr="A screenshot of a map&#10;&#10;AI-generated content may be incorrect.">
            <a:extLst>
              <a:ext uri="{FF2B5EF4-FFF2-40B4-BE49-F238E27FC236}">
                <a16:creationId xmlns:a16="http://schemas.microsoft.com/office/drawing/2014/main" id="{43A56D98-35D9-D38A-D318-3ECB91F2FC85}"/>
              </a:ext>
            </a:extLst>
          </p:cNvPr>
          <p:cNvPicPr>
            <a:picLocks noChangeAspect="1"/>
          </p:cNvPicPr>
          <p:nvPr/>
        </p:nvPicPr>
        <p:blipFill>
          <a:blip r:embed="rId4"/>
          <a:stretch>
            <a:fillRect/>
          </a:stretch>
        </p:blipFill>
        <p:spPr>
          <a:xfrm>
            <a:off x="8714772" y="421558"/>
            <a:ext cx="3251460" cy="3124691"/>
          </a:xfrm>
          <a:prstGeom prst="rect">
            <a:avLst/>
          </a:prstGeom>
        </p:spPr>
      </p:pic>
      <p:pic>
        <p:nvPicPr>
          <p:cNvPr id="11" name="Graphic 10" descr="Train with solid fill">
            <a:extLst>
              <a:ext uri="{FF2B5EF4-FFF2-40B4-BE49-F238E27FC236}">
                <a16:creationId xmlns:a16="http://schemas.microsoft.com/office/drawing/2014/main" id="{5E24C469-B98C-6881-E70F-4C2300F60A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46" y="2418897"/>
            <a:ext cx="822551" cy="822551"/>
          </a:xfrm>
          <a:prstGeom prst="rect">
            <a:avLst/>
          </a:prstGeom>
        </p:spPr>
      </p:pic>
      <p:pic>
        <p:nvPicPr>
          <p:cNvPr id="14" name="Graphic 13" descr="Comment Important with solid fill">
            <a:extLst>
              <a:ext uri="{FF2B5EF4-FFF2-40B4-BE49-F238E27FC236}">
                <a16:creationId xmlns:a16="http://schemas.microsoft.com/office/drawing/2014/main" id="{FD9F9C4D-4DBC-6924-6EDD-1704D858B1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0257" y="3406015"/>
            <a:ext cx="914400" cy="914400"/>
          </a:xfrm>
          <a:prstGeom prst="rect">
            <a:avLst/>
          </a:prstGeom>
        </p:spPr>
      </p:pic>
      <p:pic>
        <p:nvPicPr>
          <p:cNvPr id="18" name="Graphic 17" descr="Drawing compass outline">
            <a:extLst>
              <a:ext uri="{FF2B5EF4-FFF2-40B4-BE49-F238E27FC236}">
                <a16:creationId xmlns:a16="http://schemas.microsoft.com/office/drawing/2014/main" id="{3932D61F-0529-5A54-4A7C-A6BD41C137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1503" y="4197310"/>
            <a:ext cx="761544" cy="761544"/>
          </a:xfrm>
          <a:prstGeom prst="rect">
            <a:avLst/>
          </a:prstGeom>
        </p:spPr>
      </p:pic>
      <p:pic>
        <p:nvPicPr>
          <p:cNvPr id="21" name="Graphic 20" descr="Marker with solid fill">
            <a:extLst>
              <a:ext uri="{FF2B5EF4-FFF2-40B4-BE49-F238E27FC236}">
                <a16:creationId xmlns:a16="http://schemas.microsoft.com/office/drawing/2014/main" id="{263FB806-F544-DF86-ED23-7AD06D1B7A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2768" y="4958854"/>
            <a:ext cx="761544" cy="761544"/>
          </a:xfrm>
          <a:prstGeom prst="rect">
            <a:avLst/>
          </a:prstGeom>
        </p:spPr>
      </p:pic>
      <p:sp>
        <p:nvSpPr>
          <p:cNvPr id="22" name="TextBox 21">
            <a:extLst>
              <a:ext uri="{FF2B5EF4-FFF2-40B4-BE49-F238E27FC236}">
                <a16:creationId xmlns:a16="http://schemas.microsoft.com/office/drawing/2014/main" id="{0E012B7F-19A2-C531-EEB3-9DCB9D386FC4}"/>
              </a:ext>
            </a:extLst>
          </p:cNvPr>
          <p:cNvSpPr txBox="1"/>
          <p:nvPr/>
        </p:nvSpPr>
        <p:spPr>
          <a:xfrm>
            <a:off x="-194733" y="5873115"/>
            <a:ext cx="9609666" cy="984885"/>
          </a:xfrm>
          <a:prstGeom prst="rect">
            <a:avLst/>
          </a:prstGeom>
          <a:noFill/>
        </p:spPr>
        <p:txBody>
          <a:bodyPr wrap="square" rtlCol="0">
            <a:spAutoFit/>
          </a:bodyPr>
          <a:lstStyle/>
          <a:p>
            <a:pPr algn="ctr"/>
            <a:r>
              <a:rPr lang="en-US" altLang="zh-CN" sz="2000" dirty="0">
                <a:solidFill>
                  <a:schemeClr val="accent3">
                    <a:lumMod val="25000"/>
                  </a:schemeClr>
                </a:solidFill>
                <a:latin typeface="Abadi" panose="020B0604020104020204" pitchFamily="34" charset="0"/>
                <a:hlinkClick r:id="rId13"/>
              </a:rPr>
              <a:t>https://github.com/Bootscum/IBM-Data-Science-Capstone-Project/blob/main/pt%206%20folium%20lab_jupyter_launch_site_location.ipynb</a:t>
            </a:r>
            <a:endParaRPr lang="en-US" altLang="zh-CN" sz="2000" dirty="0">
              <a:solidFill>
                <a:schemeClr val="accent3">
                  <a:lumMod val="25000"/>
                </a:schemeClr>
              </a:solidFill>
              <a:latin typeface="Abadi" panose="020B0604020104020204" pitchFamily="34" charset="0"/>
            </a:endParaRPr>
          </a:p>
          <a:p>
            <a:endParaRPr lang="zh-CN" alt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5297762" y="329184"/>
            <a:ext cx="6251110"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Build a Dashboard with Plotly Dash</a:t>
            </a:r>
          </a:p>
        </p:txBody>
      </p:sp>
      <p:pic>
        <p:nvPicPr>
          <p:cNvPr id="6" name="Picture 5" descr="A screenshot of a pie chart&#10;&#10;AI-generated content may be incorrect.">
            <a:extLst>
              <a:ext uri="{FF2B5EF4-FFF2-40B4-BE49-F238E27FC236}">
                <a16:creationId xmlns:a16="http://schemas.microsoft.com/office/drawing/2014/main" id="{DEB18BC1-F495-4E59-6BE1-484A360CF953}"/>
              </a:ext>
            </a:extLst>
          </p:cNvPr>
          <p:cNvPicPr>
            <a:picLocks noChangeAspect="1"/>
          </p:cNvPicPr>
          <p:nvPr/>
        </p:nvPicPr>
        <p:blipFill>
          <a:blip r:embed="rId2"/>
          <a:srcRect l="496"/>
          <a:stretch>
            <a:fill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97762" y="2706624"/>
            <a:ext cx="6251110" cy="3822192"/>
          </a:xfrm>
          <a:prstGeom prst="rect">
            <a:avLst/>
          </a:prstGeom>
        </p:spPr>
        <p:txBody>
          <a:bodyPr vert="horz" lIns="91440" tIns="45720" rIns="91440" bIns="45720" rtlCol="0">
            <a:normAutofit/>
          </a:bodyPr>
          <a:lstStyle/>
          <a:p>
            <a:pPr>
              <a:spcBef>
                <a:spcPts val="1400"/>
              </a:spcBef>
            </a:pPr>
            <a:r>
              <a:rPr lang="en-US" sz="2200" dirty="0"/>
              <a:t>An interactive Dashboard was built using </a:t>
            </a:r>
            <a:r>
              <a:rPr lang="en-US" sz="2200" dirty="0" err="1"/>
              <a:t>Plotly</a:t>
            </a:r>
            <a:r>
              <a:rPr lang="en-US" sz="2200" dirty="0"/>
              <a:t>. In this dashboard you can see scatter charts showing success and failure instances for any given booster, as well as a pie chart showing success and failure rates as percentages for any given booster</a:t>
            </a:r>
          </a:p>
          <a:p>
            <a:pPr>
              <a:spcBef>
                <a:spcPts val="1400"/>
              </a:spcBef>
            </a:pPr>
            <a:r>
              <a:rPr lang="en-US" sz="2200" dirty="0"/>
              <a:t>These interactions help visually identify which boosters have the highest success rates.</a:t>
            </a:r>
          </a:p>
          <a:p>
            <a:pPr>
              <a:spcBef>
                <a:spcPts val="1400"/>
              </a:spcBef>
            </a:pPr>
            <a:endParaRPr lang="en-US" sz="2200" dirty="0"/>
          </a:p>
          <a:p>
            <a:pPr marL="0" indent="0" algn="ctr">
              <a:spcBef>
                <a:spcPts val="1400"/>
              </a:spcBef>
              <a:buNone/>
            </a:pPr>
            <a:r>
              <a:rPr lang="en-US" sz="2000" dirty="0">
                <a:hlinkClick r:id="rId3"/>
              </a:rPr>
              <a:t>https://github.com/Bootscum/IBM-Data-Science-Capstone-Project/blob/main/spacex-dash-app-finished.py</a:t>
            </a:r>
            <a:endParaRPr lang="en-US" sz="20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052978" y="6356350"/>
            <a:ext cx="1300821"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4733"/>
            <a:ext cx="10515600" cy="24892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standardized, transformed, and fit to an X and Y. It was then split into testing and training sets at a ratio 1/5 and given a random state of 2. A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was then created and iteratively fit with different classifiers to determine the strongest candidate for modeling.</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https://github.com/Bootscum/IBM-Data-Science-Capstone-Project/blob/main/SpaceX_Machine%20Learning%20Prediction_Part_5.ipynb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22FFA590-0699-2B62-58DB-40681AA5DC34}"/>
              </a:ext>
            </a:extLst>
          </p:cNvPr>
          <p:cNvGraphicFramePr/>
          <p:nvPr>
            <p:extLst>
              <p:ext uri="{D42A27DB-BD31-4B8C-83A1-F6EECF244321}">
                <p14:modId xmlns:p14="http://schemas.microsoft.com/office/powerpoint/2010/main" val="2492205861"/>
              </p:ext>
            </p:extLst>
          </p:nvPr>
        </p:nvGraphicFramePr>
        <p:xfrm>
          <a:off x="143933" y="3318933"/>
          <a:ext cx="11827934" cy="34628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6"/>
            <a:ext cx="7068725" cy="5050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100% of ES-L1(Lagrange Point), GEO(Circular Geosynchronous), HEO(Highly Elliptical), and SSO(Sun-synchronous) orbits were successful.</a:t>
            </a:r>
          </a:p>
          <a:p>
            <a:pPr lvl="1">
              <a:lnSpc>
                <a:spcPct val="100000"/>
              </a:lnSpc>
              <a:spcBef>
                <a:spcPts val="1400"/>
              </a:spcBef>
            </a:pPr>
            <a:r>
              <a:rPr lang="en-US" sz="1800" dirty="0">
                <a:solidFill>
                  <a:schemeClr val="accent3">
                    <a:lumMod val="25000"/>
                  </a:schemeClr>
                </a:solidFill>
                <a:latin typeface="Abadi" panose="020B0604020104020204" pitchFamily="34" charset="0"/>
              </a:rPr>
              <a:t>The highest number of successful recoveries were on drone ships</a:t>
            </a:r>
          </a:p>
          <a:p>
            <a:pPr>
              <a:lnSpc>
                <a:spcPct val="100000"/>
              </a:lnSpc>
              <a:spcBef>
                <a:spcPts val="1400"/>
              </a:spcBef>
            </a:pPr>
            <a:r>
              <a:rPr lang="en-US" sz="2200" dirty="0">
                <a:solidFill>
                  <a:schemeClr val="accent3">
                    <a:lumMod val="25000"/>
                  </a:schemeClr>
                </a:solidFill>
                <a:latin typeface="Abadi" panose="020B0604020104020204" pitchFamily="34" charset="0"/>
              </a:rPr>
              <a:t>From our interactive analysis, we found:</a:t>
            </a:r>
          </a:p>
          <a:p>
            <a:pPr lvl="1">
              <a:lnSpc>
                <a:spcPct val="100000"/>
              </a:lnSpc>
              <a:spcBef>
                <a:spcPts val="1400"/>
              </a:spcBef>
            </a:pPr>
            <a:r>
              <a:rPr lang="en-US" sz="1800" dirty="0">
                <a:solidFill>
                  <a:schemeClr val="accent3">
                    <a:lumMod val="25000"/>
                  </a:schemeClr>
                </a:solidFill>
                <a:latin typeface="Abadi" panose="020B0604020104020204" pitchFamily="34" charset="0"/>
              </a:rPr>
              <a:t>That the ideal location was Launch Stie KSC LC-39A near Melbourne, Florida, with ~77% of launches being successful. </a:t>
            </a:r>
          </a:p>
          <a:p>
            <a:pPr lvl="1">
              <a:lnSpc>
                <a:spcPct val="100000"/>
              </a:lnSpc>
              <a:spcBef>
                <a:spcPts val="1400"/>
              </a:spcBef>
            </a:pPr>
            <a:r>
              <a:rPr lang="en-US" sz="1800" dirty="0">
                <a:solidFill>
                  <a:schemeClr val="accent3">
                    <a:lumMod val="25000"/>
                  </a:schemeClr>
                </a:solidFill>
                <a:latin typeface="Abadi" panose="020B0604020104020204" pitchFamily="34" charset="0"/>
              </a:rPr>
              <a:t>That the ideal payload is between 2000kg and 4000kg.</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r>
              <a:rPr lang="en-US" sz="1800" dirty="0"/>
              <a:t>Using our model, we can predict with 89% accuracy the outcome of our launch.</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9" name="Picture 8" descr="A diagram of different colored squares&#10;&#10;AI-generated content may be incorrect.">
            <a:extLst>
              <a:ext uri="{FF2B5EF4-FFF2-40B4-BE49-F238E27FC236}">
                <a16:creationId xmlns:a16="http://schemas.microsoft.com/office/drawing/2014/main" id="{39DD1E8C-2B05-8BF3-8B3F-6EF337FCF380}"/>
              </a:ext>
            </a:extLst>
          </p:cNvPr>
          <p:cNvPicPr>
            <a:picLocks noChangeAspect="1"/>
          </p:cNvPicPr>
          <p:nvPr/>
        </p:nvPicPr>
        <p:blipFill>
          <a:blip r:embed="rId4"/>
          <a:stretch>
            <a:fillRect/>
          </a:stretch>
        </p:blipFill>
        <p:spPr>
          <a:xfrm>
            <a:off x="7809593" y="1596481"/>
            <a:ext cx="4196670" cy="366503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399"/>
            <a:ext cx="4680694" cy="453813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Class of 0 indicates a failure, while a Class of 1 indicates a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see here that, generally speaking, as more launches are conducted from a given site, their success rate increases.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Additionally, it is apparent that KSC LC-39A has the highest ratio of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descr="A graph with numbers and symbols&#10;&#10;AI-generated content may be incorrect.">
            <a:extLst>
              <a:ext uri="{FF2B5EF4-FFF2-40B4-BE49-F238E27FC236}">
                <a16:creationId xmlns:a16="http://schemas.microsoft.com/office/drawing/2014/main" id="{D25F247F-359A-6ED5-C537-5CFD7713035C}"/>
              </a:ext>
            </a:extLst>
          </p:cNvPr>
          <p:cNvPicPr>
            <a:picLocks noChangeAspect="1"/>
          </p:cNvPicPr>
          <p:nvPr/>
        </p:nvPicPr>
        <p:blipFill>
          <a:blip r:embed="rId3"/>
          <a:stretch>
            <a:fillRect/>
          </a:stretch>
        </p:blipFill>
        <p:spPr>
          <a:xfrm>
            <a:off x="6096000" y="1781101"/>
            <a:ext cx="4887837" cy="4426209"/>
          </a:xfrm>
          <a:prstGeom prst="rect">
            <a:avLst/>
          </a:prstGeom>
          <a:ln>
            <a:solidFill>
              <a:schemeClr val="tx1"/>
            </a:solidFill>
          </a:ln>
        </p:spPr>
      </p:pic>
      <p:cxnSp>
        <p:nvCxnSpPr>
          <p:cNvPr id="6" name="Straight Connector 5">
            <a:extLst>
              <a:ext uri="{FF2B5EF4-FFF2-40B4-BE49-F238E27FC236}">
                <a16:creationId xmlns:a16="http://schemas.microsoft.com/office/drawing/2014/main" id="{4EB420E6-8C06-F3DC-4E93-38A305604EC3}"/>
              </a:ext>
            </a:extLst>
          </p:cNvPr>
          <p:cNvCxnSpPr/>
          <p:nvPr/>
        </p:nvCxnSpPr>
        <p:spPr>
          <a:xfrm>
            <a:off x="6451601" y="5257799"/>
            <a:ext cx="829733"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Arc 16">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sp>
        <p:nvSpPr>
          <p:cNvPr id="19" name="Freeform: Shape 18">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A graph with numbers and dots&#10;&#10;AI-generated content may be incorrect.">
            <a:extLst>
              <a:ext uri="{FF2B5EF4-FFF2-40B4-BE49-F238E27FC236}">
                <a16:creationId xmlns:a16="http://schemas.microsoft.com/office/drawing/2014/main" id="{6A41759E-E8E3-81C6-A92C-C0292236C418}"/>
              </a:ext>
            </a:extLst>
          </p:cNvPr>
          <p:cNvPicPr>
            <a:picLocks noChangeAspect="1"/>
          </p:cNvPicPr>
          <p:nvPr/>
        </p:nvPicPr>
        <p:blipFill>
          <a:blip r:embed="rId2"/>
          <a:stretch>
            <a:fillRect/>
          </a:stretch>
        </p:blipFill>
        <p:spPr>
          <a:xfrm>
            <a:off x="703182" y="1182363"/>
            <a:ext cx="4777381" cy="432352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graphicFrame>
        <p:nvGraphicFramePr>
          <p:cNvPr id="21" name="Content Placeholder 2">
            <a:extLst>
              <a:ext uri="{FF2B5EF4-FFF2-40B4-BE49-F238E27FC236}">
                <a16:creationId xmlns:a16="http://schemas.microsoft.com/office/drawing/2014/main" id="{54AFF8FA-8942-963A-AFDD-2E5DA03CA47C}"/>
              </a:ext>
            </a:extLst>
          </p:cNvPr>
          <p:cNvGraphicFramePr/>
          <p:nvPr/>
        </p:nvGraphicFramePr>
        <p:xfrm>
          <a:off x="5894962" y="1984443"/>
          <a:ext cx="5458838" cy="4192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76693" y="741391"/>
            <a:ext cx="3455821"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kern="1200" dirty="0">
                <a:solidFill>
                  <a:schemeClr val="tx1"/>
                </a:solidFill>
                <a:latin typeface="+mj-lt"/>
                <a:ea typeface="+mj-ea"/>
                <a:cs typeface="+mj-cs"/>
              </a:rPr>
              <a:t>Outline</a:t>
            </a:r>
            <a:endParaRPr lang="en-US" sz="3200" b="1" kern="1200" dirty="0">
              <a:solidFill>
                <a:schemeClr val="tx1"/>
              </a:solidFill>
              <a:latin typeface="+mj-lt"/>
              <a:ea typeface="+mj-ea"/>
              <a:cs typeface="+mj-cs"/>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76693" y="2533475"/>
            <a:ext cx="3772309" cy="35924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spcBef>
                <a:spcPts val="1400"/>
              </a:spcBef>
              <a:buFont typeface="+mj-lt"/>
              <a:buAutoNum type="arabicPeriod"/>
            </a:pPr>
            <a:r>
              <a:rPr lang="en-US" dirty="0">
                <a:solidFill>
                  <a:schemeClr val="tx1"/>
                </a:solidFill>
                <a:latin typeface="+mn-lt"/>
              </a:rPr>
              <a:t>Executive Summary</a:t>
            </a:r>
          </a:p>
          <a:p>
            <a:pPr marL="457200" indent="-457200">
              <a:spcBef>
                <a:spcPts val="1400"/>
              </a:spcBef>
              <a:buFont typeface="+mj-lt"/>
              <a:buAutoNum type="arabicPeriod"/>
            </a:pPr>
            <a:r>
              <a:rPr lang="en-US" dirty="0">
                <a:solidFill>
                  <a:schemeClr val="tx1"/>
                </a:solidFill>
                <a:latin typeface="+mn-lt"/>
              </a:rPr>
              <a:t>Introduction</a:t>
            </a:r>
          </a:p>
          <a:p>
            <a:pPr marL="457200" indent="-457200">
              <a:spcBef>
                <a:spcPts val="1400"/>
              </a:spcBef>
              <a:buFont typeface="+mj-lt"/>
              <a:buAutoNum type="arabicPeriod"/>
            </a:pPr>
            <a:r>
              <a:rPr lang="en-US" dirty="0">
                <a:solidFill>
                  <a:schemeClr val="tx1"/>
                </a:solidFill>
                <a:latin typeface="+mn-lt"/>
              </a:rPr>
              <a:t>Methodology</a:t>
            </a:r>
          </a:p>
          <a:p>
            <a:pPr marL="457200" indent="-457200">
              <a:spcBef>
                <a:spcPts val="1400"/>
              </a:spcBef>
              <a:buFont typeface="+mj-lt"/>
              <a:buAutoNum type="arabicPeriod"/>
            </a:pPr>
            <a:r>
              <a:rPr lang="en-US" dirty="0">
                <a:solidFill>
                  <a:schemeClr val="tx1"/>
                </a:solidFill>
                <a:latin typeface="+mn-lt"/>
              </a:rPr>
              <a:t>Results</a:t>
            </a:r>
          </a:p>
          <a:p>
            <a:pPr marL="457200" indent="-457200">
              <a:spcBef>
                <a:spcPts val="1400"/>
              </a:spcBef>
              <a:buFont typeface="+mj-lt"/>
              <a:buAutoNum type="arabicPeriod"/>
            </a:pPr>
            <a:r>
              <a:rPr lang="en-US" dirty="0">
                <a:solidFill>
                  <a:schemeClr val="tx1"/>
                </a:solidFill>
                <a:latin typeface="+mn-lt"/>
              </a:rPr>
              <a:t>Conclusion</a:t>
            </a:r>
          </a:p>
          <a:p>
            <a:pPr marL="457200" indent="-457200">
              <a:spcBef>
                <a:spcPts val="1400"/>
              </a:spcBef>
              <a:buFont typeface="+mj-lt"/>
              <a:buAutoNum type="arabicPeriod"/>
            </a:pPr>
            <a:r>
              <a:rPr lang="en-US" dirty="0">
                <a:solidFill>
                  <a:schemeClr val="tx1"/>
                </a:solidFill>
                <a:latin typeface="+mn-lt"/>
              </a:rPr>
              <a:t>Appendix</a:t>
            </a:r>
          </a:p>
        </p:txBody>
      </p:sp>
      <p:pic>
        <p:nvPicPr>
          <p:cNvPr id="23" name="Graphic 22" descr="Open Enrollment">
            <a:extLst>
              <a:ext uri="{FF2B5EF4-FFF2-40B4-BE49-F238E27FC236}">
                <a16:creationId xmlns:a16="http://schemas.microsoft.com/office/drawing/2014/main" id="{832C3F41-01ED-A163-9F9D-EC7F2EE307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0081" y="741391"/>
            <a:ext cx="5384528" cy="5384528"/>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a:t>
            </a:fld>
            <a:endParaRPr lang="en-US" sz="1200">
              <a:solidFill>
                <a:schemeClr val="tx1">
                  <a:lumMod val="50000"/>
                  <a:lumOff val="50000"/>
                </a:schemeClr>
              </a:solidFill>
              <a:latin typeface="+mn-lt"/>
            </a:endParaRPr>
          </a:p>
        </p:txBody>
      </p:sp>
      <p:grpSp>
        <p:nvGrpSpPr>
          <p:cNvPr id="26" name="Group 25">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7" name="Rectangle 36">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 name="Straight Connector 2">
            <a:extLst>
              <a:ext uri="{FF2B5EF4-FFF2-40B4-BE49-F238E27FC236}">
                <a16:creationId xmlns:a16="http://schemas.microsoft.com/office/drawing/2014/main" id="{032936CE-A409-8F21-5780-B46D8511F2FB}"/>
              </a:ext>
            </a:extLst>
          </p:cNvPr>
          <p:cNvCxnSpPr>
            <a:cxnSpLocks/>
          </p:cNvCxnSpPr>
          <p:nvPr/>
        </p:nvCxnSpPr>
        <p:spPr>
          <a:xfrm>
            <a:off x="779646" y="2533476"/>
            <a:ext cx="4793381" cy="0"/>
          </a:xfrm>
          <a:prstGeom prst="line">
            <a:avLst/>
          </a:prstGeom>
          <a:ln w="57150">
            <a:solidFill>
              <a:schemeClr val="accent5">
                <a:lumMod val="75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643193" y="489507"/>
            <a:ext cx="3091607" cy="16554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Success Rate vs. Orbit Type</a:t>
            </a:r>
          </a:p>
        </p:txBody>
      </p:sp>
      <p:pic>
        <p:nvPicPr>
          <p:cNvPr id="12" name="Picture 11" descr="A graph of different colored bars&#10;&#10;AI-generated content may be incorrect.">
            <a:extLst>
              <a:ext uri="{FF2B5EF4-FFF2-40B4-BE49-F238E27FC236}">
                <a16:creationId xmlns:a16="http://schemas.microsoft.com/office/drawing/2014/main" id="{BB497C62-7B1C-AA98-CFCC-2019A9EE34A1}"/>
              </a:ext>
            </a:extLst>
          </p:cNvPr>
          <p:cNvPicPr>
            <a:picLocks noChangeAspect="1"/>
          </p:cNvPicPr>
          <p:nvPr/>
        </p:nvPicPr>
        <p:blipFill>
          <a:blip r:embed="rId2"/>
          <a:srcRect l="3439" r="1" b="1"/>
          <a:stretch>
            <a:fillRect/>
          </a:stretch>
        </p:blipFill>
        <p:spPr>
          <a:xfrm>
            <a:off x="160886" y="443456"/>
            <a:ext cx="6866447" cy="5422158"/>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3193" y="1820333"/>
            <a:ext cx="2942813" cy="4444999"/>
          </a:xfrm>
          <a:prstGeom prst="rect">
            <a:avLst/>
          </a:prstGeom>
        </p:spPr>
        <p:txBody>
          <a:bodyPr vert="horz" lIns="91440" tIns="45720" rIns="91440" bIns="45720" rtlCol="0">
            <a:normAutofit/>
          </a:bodyPr>
          <a:lstStyle/>
          <a:p>
            <a:pPr marL="0" indent="0">
              <a:spcBef>
                <a:spcPts val="1400"/>
              </a:spcBef>
              <a:buNone/>
            </a:pPr>
            <a:r>
              <a:rPr lang="en-US" sz="2000" dirty="0"/>
              <a:t>Here we can see that orbit and class have a strong correlation. We can see that ES-L1, GEO, HEO, and SSO have a 100% success rate.</a:t>
            </a:r>
          </a:p>
          <a:p>
            <a:pPr>
              <a:spcBef>
                <a:spcPts val="1400"/>
              </a:spcBef>
            </a:pPr>
            <a:endParaRPr lang="en-US" sz="2000" dirty="0"/>
          </a:p>
          <a:p>
            <a:pPr marL="0" lvl="0" indent="0">
              <a:lnSpc>
                <a:spcPct val="100000"/>
              </a:lnSpc>
              <a:buNone/>
            </a:pPr>
            <a:r>
              <a:rPr lang="en-US" altLang="zh-CN" sz="2000" dirty="0"/>
              <a:t>Again, a Class of 0 indicates a failure, while a Class of 1 indicates a success.</a:t>
            </a:r>
          </a:p>
        </p:txBody>
      </p:sp>
      <p:sp>
        <p:nvSpPr>
          <p:cNvPr id="19" name="Rectangle 18">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9376"/>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20</a:t>
            </a:fld>
            <a:endParaRPr lang="en-US" sz="1100">
              <a:solidFill>
                <a:srgbClr val="FFFFFF"/>
              </a:solidFill>
              <a:latin typeface="Calibri" panose="020F0502020204030204"/>
            </a:endParaRPr>
          </a:p>
        </p:txBody>
      </p:sp>
      <p:sp>
        <p:nvSpPr>
          <p:cNvPr id="2" name="TextBox 1">
            <a:extLst>
              <a:ext uri="{FF2B5EF4-FFF2-40B4-BE49-F238E27FC236}">
                <a16:creationId xmlns:a16="http://schemas.microsoft.com/office/drawing/2014/main" id="{CEA21EC4-F976-712F-2F84-264E9FECBD17}"/>
              </a:ext>
            </a:extLst>
          </p:cNvPr>
          <p:cNvSpPr txBox="1"/>
          <p:nvPr/>
        </p:nvSpPr>
        <p:spPr>
          <a:xfrm rot="16200000">
            <a:off x="-168538" y="2803271"/>
            <a:ext cx="675732" cy="369332"/>
          </a:xfrm>
          <a:prstGeom prst="rect">
            <a:avLst/>
          </a:prstGeom>
          <a:solidFill>
            <a:schemeClr val="bg1"/>
          </a:solidFill>
        </p:spPr>
        <p:txBody>
          <a:bodyPr wrap="square" rtlCol="0">
            <a:spAutoFit/>
          </a:bodyPr>
          <a:lstStyle/>
          <a:p>
            <a:r>
              <a:rPr lang="en-US" altLang="zh-CN" dirty="0"/>
              <a:t>Class</a:t>
            </a:r>
            <a:endParaRPr lang="zh-CN" altLang="en-US" dirty="0"/>
          </a:p>
        </p:txBody>
      </p:sp>
      <p:graphicFrame>
        <p:nvGraphicFramePr>
          <p:cNvPr id="7" name="Table 6">
            <a:extLst>
              <a:ext uri="{FF2B5EF4-FFF2-40B4-BE49-F238E27FC236}">
                <a16:creationId xmlns:a16="http://schemas.microsoft.com/office/drawing/2014/main" id="{587ECFB9-54F1-5000-A157-B5B87CC0E14C}"/>
              </a:ext>
            </a:extLst>
          </p:cNvPr>
          <p:cNvGraphicFramePr>
            <a:graphicFrameLocks noGrp="1"/>
          </p:cNvGraphicFramePr>
          <p:nvPr>
            <p:extLst>
              <p:ext uri="{D42A27DB-BD31-4B8C-83A1-F6EECF244321}">
                <p14:modId xmlns:p14="http://schemas.microsoft.com/office/powerpoint/2010/main" val="3134116245"/>
              </p:ext>
            </p:extLst>
          </p:nvPr>
        </p:nvGraphicFramePr>
        <p:xfrm>
          <a:off x="7052096" y="703318"/>
          <a:ext cx="1566334" cy="4450080"/>
        </p:xfrm>
        <a:graphic>
          <a:graphicData uri="http://schemas.openxmlformats.org/drawingml/2006/table">
            <a:tbl>
              <a:tblPr firstRow="1" bandRow="1">
                <a:tableStyleId>{5C22544A-7EE6-4342-B048-85BDC9FD1C3A}</a:tableStyleId>
              </a:tblPr>
              <a:tblGrid>
                <a:gridCol w="783167">
                  <a:extLst>
                    <a:ext uri="{9D8B030D-6E8A-4147-A177-3AD203B41FA5}">
                      <a16:colId xmlns:a16="http://schemas.microsoft.com/office/drawing/2014/main" val="1647225631"/>
                    </a:ext>
                  </a:extLst>
                </a:gridCol>
                <a:gridCol w="783167">
                  <a:extLst>
                    <a:ext uri="{9D8B030D-6E8A-4147-A177-3AD203B41FA5}">
                      <a16:colId xmlns:a16="http://schemas.microsoft.com/office/drawing/2014/main" val="2323704158"/>
                    </a:ext>
                  </a:extLst>
                </a:gridCol>
              </a:tblGrid>
              <a:tr h="370840">
                <a:tc>
                  <a:txBody>
                    <a:bodyPr/>
                    <a:lstStyle/>
                    <a:p>
                      <a:r>
                        <a:rPr lang="en-US" altLang="zh-CN" dirty="0"/>
                        <a:t>Orbit</a:t>
                      </a:r>
                      <a:endParaRPr lang="zh-CN" altLang="en-US" dirty="0"/>
                    </a:p>
                  </a:txBody>
                  <a:tcPr/>
                </a:tc>
                <a:tc>
                  <a:txBody>
                    <a:bodyPr/>
                    <a:lstStyle/>
                    <a:p>
                      <a:r>
                        <a:rPr lang="en-US" altLang="zh-CN" dirty="0"/>
                        <a:t>Count</a:t>
                      </a:r>
                      <a:endParaRPr lang="zh-CN" altLang="en-US" dirty="0"/>
                    </a:p>
                  </a:txBody>
                  <a:tcPr/>
                </a:tc>
                <a:extLst>
                  <a:ext uri="{0D108BD9-81ED-4DB2-BD59-A6C34878D82A}">
                    <a16:rowId xmlns:a16="http://schemas.microsoft.com/office/drawing/2014/main" val="3343318452"/>
                  </a:ext>
                </a:extLst>
              </a:tr>
              <a:tr h="370840">
                <a:tc>
                  <a:txBody>
                    <a:bodyPr/>
                    <a:lstStyle/>
                    <a:p>
                      <a:r>
                        <a:rPr lang="it-IT" altLang="zh-CN" sz="1800" b="0" i="0" kern="1200" dirty="0">
                          <a:solidFill>
                            <a:schemeClr val="dk1"/>
                          </a:solidFill>
                          <a:effectLst/>
                          <a:latin typeface="+mn-lt"/>
                          <a:ea typeface="+mn-ea"/>
                          <a:cs typeface="+mn-cs"/>
                        </a:rPr>
                        <a:t>ES-L1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385371623"/>
                  </a:ext>
                </a:extLst>
              </a:tr>
              <a:tr h="370840">
                <a:tc>
                  <a:txBody>
                    <a:bodyPr/>
                    <a:lstStyle/>
                    <a:p>
                      <a:r>
                        <a:rPr lang="en-US" altLang="zh-CN" dirty="0"/>
                        <a:t>GEO</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93015577"/>
                  </a:ext>
                </a:extLst>
              </a:tr>
              <a:tr h="370840">
                <a:tc>
                  <a:txBody>
                    <a:bodyPr/>
                    <a:lstStyle/>
                    <a:p>
                      <a:r>
                        <a:rPr lang="en-US" altLang="zh-CN" dirty="0"/>
                        <a:t>GTO</a:t>
                      </a:r>
                      <a:endParaRPr lang="zh-CN" altLang="en-US" dirty="0"/>
                    </a:p>
                  </a:txBody>
                  <a:tcPr/>
                </a:tc>
                <a:tc>
                  <a:txBody>
                    <a:bodyPr/>
                    <a:lstStyle/>
                    <a:p>
                      <a:r>
                        <a:rPr lang="en-US" altLang="zh-CN" dirty="0"/>
                        <a:t>27</a:t>
                      </a:r>
                      <a:endParaRPr lang="zh-CN" altLang="en-US" dirty="0"/>
                    </a:p>
                  </a:txBody>
                  <a:tcPr/>
                </a:tc>
                <a:extLst>
                  <a:ext uri="{0D108BD9-81ED-4DB2-BD59-A6C34878D82A}">
                    <a16:rowId xmlns:a16="http://schemas.microsoft.com/office/drawing/2014/main" val="259926937"/>
                  </a:ext>
                </a:extLst>
              </a:tr>
              <a:tr h="370840">
                <a:tc>
                  <a:txBody>
                    <a:bodyPr/>
                    <a:lstStyle/>
                    <a:p>
                      <a:r>
                        <a:rPr lang="it-IT" altLang="zh-CN" sz="1800" b="0" i="0" kern="1200" dirty="0">
                          <a:solidFill>
                            <a:schemeClr val="dk1"/>
                          </a:solidFill>
                          <a:effectLst/>
                          <a:latin typeface="+mn-lt"/>
                          <a:ea typeface="+mn-ea"/>
                          <a:cs typeface="+mn-cs"/>
                        </a:rPr>
                        <a:t>HEO</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885755253"/>
                  </a:ext>
                </a:extLst>
              </a:tr>
              <a:tr h="370840">
                <a:tc>
                  <a:txBody>
                    <a:bodyPr/>
                    <a:lstStyle/>
                    <a:p>
                      <a:r>
                        <a:rPr lang="it-IT" altLang="zh-CN" sz="1800" b="0" i="0" kern="1200" dirty="0">
                          <a:solidFill>
                            <a:schemeClr val="dk1"/>
                          </a:solidFill>
                          <a:effectLst/>
                          <a:latin typeface="+mn-lt"/>
                          <a:ea typeface="+mn-ea"/>
                          <a:cs typeface="+mn-cs"/>
                        </a:rPr>
                        <a:t>ISS</a:t>
                      </a:r>
                      <a:endParaRPr lang="zh-CN" altLang="en-US" b="1" dirty="0"/>
                    </a:p>
                  </a:txBody>
                  <a:tcPr/>
                </a:tc>
                <a:tc>
                  <a:txBody>
                    <a:bodyPr/>
                    <a:lstStyle/>
                    <a:p>
                      <a:r>
                        <a:rPr lang="en-US" altLang="zh-CN" dirty="0"/>
                        <a:t>21</a:t>
                      </a:r>
                      <a:endParaRPr lang="zh-CN" altLang="en-US" dirty="0"/>
                    </a:p>
                  </a:txBody>
                  <a:tcPr/>
                </a:tc>
                <a:extLst>
                  <a:ext uri="{0D108BD9-81ED-4DB2-BD59-A6C34878D82A}">
                    <a16:rowId xmlns:a16="http://schemas.microsoft.com/office/drawing/2014/main" val="128290638"/>
                  </a:ext>
                </a:extLst>
              </a:tr>
              <a:tr h="370840">
                <a:tc>
                  <a:txBody>
                    <a:bodyPr/>
                    <a:lstStyle/>
                    <a:p>
                      <a:r>
                        <a:rPr lang="it-IT" altLang="zh-CN" sz="1800" b="0" i="0" kern="1200" dirty="0">
                          <a:solidFill>
                            <a:schemeClr val="dk1"/>
                          </a:solidFill>
                          <a:effectLst/>
                          <a:latin typeface="+mn-lt"/>
                          <a:ea typeface="+mn-ea"/>
                          <a:cs typeface="+mn-cs"/>
                        </a:rPr>
                        <a:t>LEO</a:t>
                      </a:r>
                      <a:endParaRPr lang="zh-CN" altLang="en-US" dirty="0"/>
                    </a:p>
                  </a:txBody>
                  <a:tcPr/>
                </a:tc>
                <a:tc>
                  <a:txBody>
                    <a:bodyPr/>
                    <a:lstStyle/>
                    <a:p>
                      <a:r>
                        <a:rPr lang="en-US" altLang="zh-CN" dirty="0"/>
                        <a:t>7</a:t>
                      </a:r>
                      <a:endParaRPr lang="zh-CN" altLang="en-US" dirty="0"/>
                    </a:p>
                  </a:txBody>
                  <a:tcPr/>
                </a:tc>
                <a:extLst>
                  <a:ext uri="{0D108BD9-81ED-4DB2-BD59-A6C34878D82A}">
                    <a16:rowId xmlns:a16="http://schemas.microsoft.com/office/drawing/2014/main" val="174960710"/>
                  </a:ext>
                </a:extLst>
              </a:tr>
              <a:tr h="370840">
                <a:tc>
                  <a:txBody>
                    <a:bodyPr/>
                    <a:lstStyle/>
                    <a:p>
                      <a:r>
                        <a:rPr lang="it-IT" altLang="zh-CN" sz="1800" b="0" i="0" kern="1200" dirty="0">
                          <a:solidFill>
                            <a:schemeClr val="dk1"/>
                          </a:solidFill>
                          <a:effectLst/>
                          <a:latin typeface="+mn-lt"/>
                          <a:ea typeface="+mn-ea"/>
                          <a:cs typeface="+mn-cs"/>
                        </a:rPr>
                        <a:t>MEO</a:t>
                      </a:r>
                      <a:endParaRPr lang="zh-CN" altLang="en-US" dirty="0"/>
                    </a:p>
                  </a:txBody>
                  <a:tcPr/>
                </a:tc>
                <a:tc>
                  <a:txBody>
                    <a:bodyPr/>
                    <a:lstStyle/>
                    <a:p>
                      <a:r>
                        <a:rPr lang="en-US" altLang="zh-CN" dirty="0"/>
                        <a:t>3</a:t>
                      </a:r>
                      <a:endParaRPr lang="zh-CN" altLang="en-US" dirty="0"/>
                    </a:p>
                  </a:txBody>
                  <a:tcPr/>
                </a:tc>
                <a:extLst>
                  <a:ext uri="{0D108BD9-81ED-4DB2-BD59-A6C34878D82A}">
                    <a16:rowId xmlns:a16="http://schemas.microsoft.com/office/drawing/2014/main" val="3838598404"/>
                  </a:ext>
                </a:extLst>
              </a:tr>
              <a:tr h="370840">
                <a:tc>
                  <a:txBody>
                    <a:bodyPr/>
                    <a:lstStyle/>
                    <a:p>
                      <a:r>
                        <a:rPr lang="it-IT" altLang="zh-CN" sz="1800" b="0" i="0" kern="1200" dirty="0">
                          <a:solidFill>
                            <a:schemeClr val="dk1"/>
                          </a:solidFill>
                          <a:effectLst/>
                          <a:latin typeface="+mn-lt"/>
                          <a:ea typeface="+mn-ea"/>
                          <a:cs typeface="+mn-cs"/>
                        </a:rPr>
                        <a:t>PO</a:t>
                      </a:r>
                      <a:endParaRPr lang="zh-CN" altLang="en-US" dirty="0"/>
                    </a:p>
                  </a:txBody>
                  <a:tcPr/>
                </a:tc>
                <a:tc>
                  <a:txBody>
                    <a:bodyPr/>
                    <a:lstStyle/>
                    <a:p>
                      <a:r>
                        <a:rPr lang="en-US" altLang="zh-CN" dirty="0"/>
                        <a:t>9</a:t>
                      </a:r>
                      <a:endParaRPr lang="zh-CN" altLang="en-US" dirty="0"/>
                    </a:p>
                  </a:txBody>
                  <a:tcPr/>
                </a:tc>
                <a:extLst>
                  <a:ext uri="{0D108BD9-81ED-4DB2-BD59-A6C34878D82A}">
                    <a16:rowId xmlns:a16="http://schemas.microsoft.com/office/drawing/2014/main" val="708045513"/>
                  </a:ext>
                </a:extLst>
              </a:tr>
              <a:tr h="370840">
                <a:tc>
                  <a:txBody>
                    <a:bodyPr/>
                    <a:lstStyle/>
                    <a:p>
                      <a:r>
                        <a:rPr lang="en-US" altLang="zh-CN" dirty="0"/>
                        <a:t>SO</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512112886"/>
                  </a:ext>
                </a:extLst>
              </a:tr>
              <a:tr h="370840">
                <a:tc>
                  <a:txBody>
                    <a:bodyPr/>
                    <a:lstStyle/>
                    <a:p>
                      <a:r>
                        <a:rPr lang="en-US" altLang="zh-CN" dirty="0"/>
                        <a:t>SS)</a:t>
                      </a:r>
                      <a:endParaRPr lang="zh-CN" altLang="en-US" dirty="0"/>
                    </a:p>
                  </a:txBody>
                  <a:tcPr/>
                </a:tc>
                <a:tc>
                  <a:txBody>
                    <a:bodyPr/>
                    <a:lstStyle/>
                    <a:p>
                      <a:r>
                        <a:rPr lang="en-US" altLang="zh-CN" dirty="0"/>
                        <a:t>5</a:t>
                      </a:r>
                      <a:endParaRPr lang="zh-CN" altLang="en-US" dirty="0"/>
                    </a:p>
                  </a:txBody>
                  <a:tcPr/>
                </a:tc>
                <a:extLst>
                  <a:ext uri="{0D108BD9-81ED-4DB2-BD59-A6C34878D82A}">
                    <a16:rowId xmlns:a16="http://schemas.microsoft.com/office/drawing/2014/main" val="3771477513"/>
                  </a:ext>
                </a:extLst>
              </a:tr>
              <a:tr h="370840">
                <a:tc>
                  <a:txBody>
                    <a:bodyPr/>
                    <a:lstStyle/>
                    <a:p>
                      <a:r>
                        <a:rPr lang="en-US" altLang="zh-CN" dirty="0"/>
                        <a:t>VLEO</a:t>
                      </a:r>
                      <a:endParaRPr lang="zh-CN" altLang="en-US" dirty="0"/>
                    </a:p>
                  </a:txBody>
                  <a:tcPr/>
                </a:tc>
                <a:tc>
                  <a:txBody>
                    <a:bodyPr/>
                    <a:lstStyle/>
                    <a:p>
                      <a:r>
                        <a:rPr lang="en-US" altLang="zh-CN" dirty="0"/>
                        <a:t>14</a:t>
                      </a:r>
                      <a:endParaRPr lang="zh-CN" altLang="en-US" dirty="0"/>
                    </a:p>
                  </a:txBody>
                  <a:tcPr/>
                </a:tc>
                <a:extLst>
                  <a:ext uri="{0D108BD9-81ED-4DB2-BD59-A6C34878D82A}">
                    <a16:rowId xmlns:a16="http://schemas.microsoft.com/office/drawing/2014/main" val="715665861"/>
                  </a:ext>
                </a:extLst>
              </a:tr>
            </a:tbl>
          </a:graphicData>
        </a:graphic>
      </p:graphicFrame>
      <p:sp>
        <p:nvSpPr>
          <p:cNvPr id="10" name="Callout: Up Arrow 9">
            <a:extLst>
              <a:ext uri="{FF2B5EF4-FFF2-40B4-BE49-F238E27FC236}">
                <a16:creationId xmlns:a16="http://schemas.microsoft.com/office/drawing/2014/main" id="{522F2D34-3A0B-21F0-9060-8BC54EC4E629}"/>
              </a:ext>
            </a:extLst>
          </p:cNvPr>
          <p:cNvSpPr/>
          <p:nvPr/>
        </p:nvSpPr>
        <p:spPr>
          <a:xfrm>
            <a:off x="516467" y="5530656"/>
            <a:ext cx="3183466" cy="956733"/>
          </a:xfrm>
          <a:prstGeom prst="upArrowCallout">
            <a:avLst>
              <a:gd name="adj1" fmla="val 25000"/>
              <a:gd name="adj2" fmla="val 35619"/>
              <a:gd name="adj3" fmla="val 25000"/>
              <a:gd name="adj4" fmla="val 649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Note: GTO is a transitory orbit and therefore not a “True orbit”</a:t>
            </a:r>
            <a:endParaRPr lang="zh-CN" altLang="en-US"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136397" y="502020"/>
            <a:ext cx="5323715" cy="1642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57201" y="2405894"/>
            <a:ext cx="6002912" cy="4189639"/>
          </a:xfrm>
          <a:prstGeom prst="rect">
            <a:avLst/>
          </a:prstGeom>
        </p:spPr>
        <p:txBody>
          <a:bodyPr vert="horz" lIns="91440" tIns="45720" rIns="91440" bIns="45720" rtlCol="0" anchor="t">
            <a:normAutofit fontScale="92500" lnSpcReduction="10000"/>
          </a:bodyPr>
          <a:lstStyle/>
          <a:p>
            <a:pPr marL="0" indent="0">
              <a:spcBef>
                <a:spcPts val="1400"/>
              </a:spcBef>
              <a:buNone/>
            </a:pPr>
            <a:r>
              <a:rPr lang="en-US" sz="2000" dirty="0"/>
              <a:t>The previous data could prove to be somewhat deceptive unless without some idea of how many launches have been directed towards each orbit. Here, that information is charted for your convenience. It also allows us to see how orbital launches have shifted over time.</a:t>
            </a:r>
          </a:p>
          <a:p>
            <a:pPr marL="0" indent="0">
              <a:spcBef>
                <a:spcPts val="1400"/>
              </a:spcBef>
              <a:buNone/>
            </a:pPr>
            <a:endParaRPr lang="en-US" sz="2000" dirty="0"/>
          </a:p>
          <a:p>
            <a:pPr marL="0" indent="0">
              <a:spcBef>
                <a:spcPts val="1400"/>
              </a:spcBef>
              <a:buNone/>
            </a:pPr>
            <a:r>
              <a:rPr lang="en-US" sz="2000" dirty="0"/>
              <a:t>Notice that over time </a:t>
            </a:r>
            <a:r>
              <a:rPr lang="en-US" altLang="zh-CN" sz="2000" dirty="0"/>
              <a:t>Very Low Earth Orbits (VLEO) have become increasingly more common. It is possible this indicates a shift in demand, but that is beyond the scope if this project.</a:t>
            </a:r>
            <a:endParaRPr lang="en-US" sz="2000" dirty="0"/>
          </a:p>
          <a:p>
            <a:pPr>
              <a:spcBef>
                <a:spcPts val="1400"/>
              </a:spcBef>
            </a:pPr>
            <a:endParaRPr lang="en-US" sz="2000" dirty="0"/>
          </a:p>
          <a:p>
            <a:pPr>
              <a:spcBef>
                <a:spcPts val="1400"/>
              </a:spcBef>
            </a:pPr>
            <a:r>
              <a:rPr lang="en-US" altLang="zh-CN" sz="2000" dirty="0"/>
              <a:t>You know the drill, a Class of 0 indicates a failure, while a Class of 1 indicates a success.</a:t>
            </a:r>
          </a:p>
          <a:p>
            <a:pPr>
              <a:spcBef>
                <a:spcPts val="1400"/>
              </a:spcBef>
            </a:pPr>
            <a:endParaRPr lang="en-US" sz="2000" dirty="0"/>
          </a:p>
        </p:txBody>
      </p:sp>
      <p:sp>
        <p:nvSpPr>
          <p:cNvPr id="21" name="Rectangle 2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graph with blue and orange dots&#10;&#10;AI-generated content may be incorrect.">
            <a:extLst>
              <a:ext uri="{FF2B5EF4-FFF2-40B4-BE49-F238E27FC236}">
                <a16:creationId xmlns:a16="http://schemas.microsoft.com/office/drawing/2014/main" id="{838BC039-0919-D807-F54F-922919A77D3B}"/>
              </a:ext>
            </a:extLst>
          </p:cNvPr>
          <p:cNvPicPr>
            <a:picLocks noChangeAspect="1"/>
          </p:cNvPicPr>
          <p:nvPr/>
        </p:nvPicPr>
        <p:blipFill>
          <a:blip r:embed="rId2"/>
          <a:stretch>
            <a:fillRect/>
          </a:stretch>
        </p:blipFill>
        <p:spPr>
          <a:xfrm>
            <a:off x="6597519" y="1167138"/>
            <a:ext cx="5317910" cy="4759529"/>
          </a:xfrm>
          <a:prstGeom prst="rect">
            <a:avLst/>
          </a:prstGeom>
          <a:ln>
            <a:solidFill>
              <a:schemeClr val="tx1"/>
            </a:solidFill>
          </a:ln>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21</a:t>
            </a:fld>
            <a:endParaRPr lang="en-US" sz="1100">
              <a:solidFill>
                <a:srgbClr val="FFFFFF"/>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551225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can see the orbit types matched to the payload mass. We can see our ideal payload range exhibits no failures across the SSO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is the last time I’ll say it, but….</a:t>
            </a:r>
          </a:p>
          <a:p>
            <a:pPr marL="0" indent="0">
              <a:lnSpc>
                <a:spcPct val="100000"/>
              </a:lnSpc>
              <a:spcBef>
                <a:spcPts val="1400"/>
              </a:spcBef>
              <a:buNone/>
            </a:pPr>
            <a:r>
              <a:rPr lang="en-US" altLang="zh-CN" sz="2000" dirty="0"/>
              <a:t>A Class of 0 indicates a failure, while a Class of 1 indicates a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6" name="Picture 15" descr="A graph with numbers and dots&#10;&#10;AI-generated content may be incorrect.">
            <a:extLst>
              <a:ext uri="{FF2B5EF4-FFF2-40B4-BE49-F238E27FC236}">
                <a16:creationId xmlns:a16="http://schemas.microsoft.com/office/drawing/2014/main" id="{1B4B870C-2CF9-C1F1-776A-3F4335E4B584}"/>
              </a:ext>
            </a:extLst>
          </p:cNvPr>
          <p:cNvPicPr>
            <a:picLocks noChangeAspect="1"/>
          </p:cNvPicPr>
          <p:nvPr/>
        </p:nvPicPr>
        <p:blipFill>
          <a:blip r:embed="rId3"/>
          <a:stretch>
            <a:fillRect/>
          </a:stretch>
        </p:blipFill>
        <p:spPr>
          <a:xfrm>
            <a:off x="6815668" y="1299354"/>
            <a:ext cx="5101204" cy="4569634"/>
          </a:xfrm>
          <a:prstGeom prst="rect">
            <a:avLst/>
          </a:prstGeom>
          <a:ln>
            <a:solidFill>
              <a:schemeClr val="tx1"/>
            </a:solidFill>
          </a:ln>
        </p:spPr>
      </p:pic>
      <p:sp>
        <p:nvSpPr>
          <p:cNvPr id="2" name="Oval 1">
            <a:extLst>
              <a:ext uri="{FF2B5EF4-FFF2-40B4-BE49-F238E27FC236}">
                <a16:creationId xmlns:a16="http://schemas.microsoft.com/office/drawing/2014/main" id="{89B93D3C-6AF5-5D8D-7F5B-DBDA05C7EA04}"/>
              </a:ext>
            </a:extLst>
          </p:cNvPr>
          <p:cNvSpPr/>
          <p:nvPr/>
        </p:nvSpPr>
        <p:spPr>
          <a:xfrm>
            <a:off x="7594600" y="3149600"/>
            <a:ext cx="1120172" cy="457200"/>
          </a:xfrm>
          <a:prstGeom prst="ellipse">
            <a:avLst/>
          </a:prstGeom>
          <a:noFill/>
          <a:ln w="38100">
            <a:solidFill>
              <a:srgbClr val="00B050"/>
            </a:solidFill>
          </a:ln>
          <a:effectLst>
            <a:outerShdw blurRad="63500" sx="102000" sy="102000" algn="ctr" rotWithShape="0">
              <a:prstClr val="black">
                <a:alpha val="40000"/>
              </a:prstClr>
            </a:outerShdw>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739128" y="638089"/>
            <a:ext cx="4818888" cy="14768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Launch Success Yearly Trend</a:t>
            </a:r>
          </a:p>
        </p:txBody>
      </p:sp>
      <p:pic>
        <p:nvPicPr>
          <p:cNvPr id="18" name="Picture 17" descr="A graph showing a line going up&#10;&#10;AI-generated content may be incorrect.">
            <a:extLst>
              <a:ext uri="{FF2B5EF4-FFF2-40B4-BE49-F238E27FC236}">
                <a16:creationId xmlns:a16="http://schemas.microsoft.com/office/drawing/2014/main" id="{D3EA3A9D-9050-407A-8033-90C786D1D532}"/>
              </a:ext>
            </a:extLst>
          </p:cNvPr>
          <p:cNvPicPr>
            <a:picLocks noChangeAspect="1"/>
          </p:cNvPicPr>
          <p:nvPr/>
        </p:nvPicPr>
        <p:blipFill>
          <a:blip r:embed="rId2"/>
          <a:stretch>
            <a:fillRect/>
          </a:stretch>
        </p:blipFill>
        <p:spPr>
          <a:xfrm>
            <a:off x="630936" y="1347769"/>
            <a:ext cx="5458968" cy="4162462"/>
          </a:xfrm>
          <a:prstGeom prst="rect">
            <a:avLst/>
          </a:prstGeom>
        </p:spPr>
      </p:pic>
      <p:sp>
        <p:nvSpPr>
          <p:cNvPr id="3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39128" y="2664886"/>
            <a:ext cx="4818888" cy="3550789"/>
          </a:xfrm>
          <a:prstGeom prst="rect">
            <a:avLst/>
          </a:prstGeom>
        </p:spPr>
        <p:txBody>
          <a:bodyPr vert="horz" lIns="91440" tIns="45720" rIns="91440" bIns="45720" rtlCol="0" anchor="t">
            <a:normAutofit/>
          </a:bodyPr>
          <a:lstStyle/>
          <a:p>
            <a:pPr marL="0">
              <a:spcBef>
                <a:spcPts val="1400"/>
              </a:spcBef>
            </a:pPr>
            <a:r>
              <a:rPr lang="en-US" sz="2200" dirty="0"/>
              <a:t>With any emerging technology, it is key to consider whether there is a track record of improvements in the field to decide whether it’s possibilities have peaked or if there is room for growth.</a:t>
            </a:r>
          </a:p>
          <a:p>
            <a:pPr>
              <a:spcBef>
                <a:spcPts val="1400"/>
              </a:spcBef>
            </a:pPr>
            <a:endParaRPr lang="en-US" sz="2200" dirty="0"/>
          </a:p>
          <a:p>
            <a:pPr marL="0">
              <a:spcBef>
                <a:spcPts val="1400"/>
              </a:spcBef>
            </a:pPr>
            <a:r>
              <a:rPr lang="en-US" sz="2200" dirty="0"/>
              <a:t>Here we can see that, except for a dip in 2018, the success of this technology has improved year over year.</a:t>
            </a:r>
          </a:p>
          <a:p>
            <a:pPr marL="0">
              <a:spcBef>
                <a:spcPts val="1400"/>
              </a:spcBef>
            </a:pPr>
            <a:endParaRPr lang="en-US" sz="22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7940BB-FBC4-492E-BD92-3B7B914D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4853988" y="320041"/>
            <a:ext cx="6707084" cy="38926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600"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53699" y="4631161"/>
            <a:ext cx="6707366" cy="1569486"/>
          </a:xfrm>
          <a:prstGeom prst="rect">
            <a:avLst/>
          </a:prstGeom>
        </p:spPr>
        <p:txBody>
          <a:bodyPr vert="horz" lIns="91440" tIns="45720" rIns="91440" bIns="45720" rtlCol="0">
            <a:normAutofit/>
          </a:bodyPr>
          <a:lstStyle/>
          <a:p>
            <a:pPr marL="0" indent="0">
              <a:buNone/>
            </a:pPr>
            <a:r>
              <a:rPr lang="en-US" sz="2400" kern="1200" dirty="0">
                <a:solidFill>
                  <a:schemeClr val="tx1"/>
                </a:solidFill>
                <a:latin typeface="+mn-lt"/>
                <a:ea typeface="+mn-ea"/>
                <a:cs typeface="+mn-cs"/>
              </a:rPr>
              <a:t>Here is a short list of all distinct Launch Sites</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987" y="4409267"/>
            <a:ext cx="4243589" cy="27432"/>
          </a:xfrm>
          <a:custGeom>
            <a:avLst/>
            <a:gdLst>
              <a:gd name="csX0" fmla="*/ 0 w 4243589"/>
              <a:gd name="csY0" fmla="*/ 0 h 27432"/>
              <a:gd name="csX1" fmla="*/ 563791 w 4243589"/>
              <a:gd name="csY1" fmla="*/ 0 h 27432"/>
              <a:gd name="csX2" fmla="*/ 1042710 w 4243589"/>
              <a:gd name="csY2" fmla="*/ 0 h 27432"/>
              <a:gd name="csX3" fmla="*/ 1564066 w 4243589"/>
              <a:gd name="csY3" fmla="*/ 0 h 27432"/>
              <a:gd name="csX4" fmla="*/ 2212729 w 4243589"/>
              <a:gd name="csY4" fmla="*/ 0 h 27432"/>
              <a:gd name="csX5" fmla="*/ 2776520 w 4243589"/>
              <a:gd name="csY5" fmla="*/ 0 h 27432"/>
              <a:gd name="csX6" fmla="*/ 3297875 w 4243589"/>
              <a:gd name="csY6" fmla="*/ 0 h 27432"/>
              <a:gd name="csX7" fmla="*/ 4243589 w 4243589"/>
              <a:gd name="csY7" fmla="*/ 0 h 27432"/>
              <a:gd name="csX8" fmla="*/ 4243589 w 4243589"/>
              <a:gd name="csY8" fmla="*/ 27432 h 27432"/>
              <a:gd name="csX9" fmla="*/ 3637362 w 4243589"/>
              <a:gd name="csY9" fmla="*/ 27432 h 27432"/>
              <a:gd name="csX10" fmla="*/ 3116007 w 4243589"/>
              <a:gd name="csY10" fmla="*/ 27432 h 27432"/>
              <a:gd name="csX11" fmla="*/ 2424908 w 4243589"/>
              <a:gd name="csY11" fmla="*/ 27432 h 27432"/>
              <a:gd name="csX12" fmla="*/ 1861117 w 4243589"/>
              <a:gd name="csY12" fmla="*/ 27432 h 27432"/>
              <a:gd name="csX13" fmla="*/ 1382198 w 4243589"/>
              <a:gd name="csY13" fmla="*/ 27432 h 27432"/>
              <a:gd name="csX14" fmla="*/ 733535 w 4243589"/>
              <a:gd name="csY14" fmla="*/ 27432 h 27432"/>
              <a:gd name="csX15" fmla="*/ 0 w 4243589"/>
              <a:gd name="csY15" fmla="*/ 27432 h 27432"/>
              <a:gd name="csX16" fmla="*/ 0 w 4243589"/>
              <a:gd name="csY16" fmla="*/ 0 h 274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graphicFrame>
        <p:nvGraphicFramePr>
          <p:cNvPr id="6" name="Table 5">
            <a:extLst>
              <a:ext uri="{FF2B5EF4-FFF2-40B4-BE49-F238E27FC236}">
                <a16:creationId xmlns:a16="http://schemas.microsoft.com/office/drawing/2014/main" id="{66982A29-B7B6-C4BE-50A5-0160586B7929}"/>
              </a:ext>
            </a:extLst>
          </p:cNvPr>
          <p:cNvGraphicFramePr>
            <a:graphicFrameLocks noGrp="1"/>
          </p:cNvGraphicFramePr>
          <p:nvPr>
            <p:extLst>
              <p:ext uri="{D42A27DB-BD31-4B8C-83A1-F6EECF244321}">
                <p14:modId xmlns:p14="http://schemas.microsoft.com/office/powerpoint/2010/main" val="490361917"/>
              </p:ext>
            </p:extLst>
          </p:nvPr>
        </p:nvGraphicFramePr>
        <p:xfrm>
          <a:off x="546850" y="719410"/>
          <a:ext cx="3633748" cy="5101050"/>
        </p:xfrm>
        <a:graphic>
          <a:graphicData uri="http://schemas.openxmlformats.org/drawingml/2006/table">
            <a:tbl>
              <a:tblPr firstRow="1" bandRow="1">
                <a:solidFill>
                  <a:schemeClr val="bg1"/>
                </a:solidFill>
                <a:tableStyleId>{5C22544A-7EE6-4342-B048-85BDC9FD1C3A}</a:tableStyleId>
              </a:tblPr>
              <a:tblGrid>
                <a:gridCol w="3633748">
                  <a:extLst>
                    <a:ext uri="{9D8B030D-6E8A-4147-A177-3AD203B41FA5}">
                      <a16:colId xmlns:a16="http://schemas.microsoft.com/office/drawing/2014/main" val="466408586"/>
                    </a:ext>
                  </a:extLst>
                </a:gridCol>
              </a:tblGrid>
              <a:tr h="10202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300" b="0" cap="none" spc="0">
                          <a:solidFill>
                            <a:schemeClr val="bg1"/>
                          </a:solidFill>
                          <a:effectLst/>
                        </a:rPr>
                        <a:t>Launch Sites</a:t>
                      </a:r>
                    </a:p>
                  </a:txBody>
                  <a:tcPr marL="280198" marR="215537" marT="215537" marB="215537"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2767695297"/>
                  </a:ext>
                </a:extLst>
              </a:tr>
              <a:tr h="1020210">
                <a:tc>
                  <a:txBody>
                    <a:bodyPr/>
                    <a:lstStyle/>
                    <a:p>
                      <a:pPr algn="ctr">
                        <a:buNone/>
                      </a:pPr>
                      <a:r>
                        <a:rPr lang="en-US" sz="3300" cap="none" spc="0">
                          <a:solidFill>
                            <a:schemeClr val="tx1"/>
                          </a:solidFill>
                          <a:effectLst/>
                        </a:rPr>
                        <a:t>CCAFS LC-40</a:t>
                      </a:r>
                    </a:p>
                  </a:txBody>
                  <a:tcPr marL="280198" marR="119743" marT="215537" marB="215537"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783802517"/>
                  </a:ext>
                </a:extLst>
              </a:tr>
              <a:tr h="1020210">
                <a:tc>
                  <a:txBody>
                    <a:bodyPr/>
                    <a:lstStyle/>
                    <a:p>
                      <a:pPr algn="ctr">
                        <a:buNone/>
                      </a:pPr>
                      <a:r>
                        <a:rPr lang="en-US" sz="3300" cap="none" spc="0">
                          <a:solidFill>
                            <a:schemeClr val="tx1"/>
                          </a:solidFill>
                          <a:effectLst/>
                        </a:rPr>
                        <a:t>VAFB SLC-4E</a:t>
                      </a:r>
                    </a:p>
                  </a:txBody>
                  <a:tcPr marL="280198" marR="119743" marT="215537" marB="215537"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734033310"/>
                  </a:ext>
                </a:extLst>
              </a:tr>
              <a:tr h="1020210">
                <a:tc>
                  <a:txBody>
                    <a:bodyPr/>
                    <a:lstStyle/>
                    <a:p>
                      <a:pPr algn="ctr">
                        <a:buNone/>
                      </a:pPr>
                      <a:r>
                        <a:rPr lang="en-US" sz="3300" cap="none" spc="0">
                          <a:solidFill>
                            <a:schemeClr val="tx1"/>
                          </a:solidFill>
                          <a:effectLst/>
                        </a:rPr>
                        <a:t>KSC LC-39A</a:t>
                      </a:r>
                    </a:p>
                  </a:txBody>
                  <a:tcPr marL="280198" marR="119743" marT="215537" marB="215537"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422125820"/>
                  </a:ext>
                </a:extLst>
              </a:tr>
              <a:tr h="1020210">
                <a:tc>
                  <a:txBody>
                    <a:bodyPr/>
                    <a:lstStyle/>
                    <a:p>
                      <a:pPr algn="ctr">
                        <a:buNone/>
                      </a:pPr>
                      <a:r>
                        <a:rPr lang="en-US" sz="3300" cap="none" spc="0">
                          <a:solidFill>
                            <a:schemeClr val="tx1"/>
                          </a:solidFill>
                          <a:effectLst/>
                        </a:rPr>
                        <a:t>CCAFS SLC-40</a:t>
                      </a:r>
                    </a:p>
                  </a:txBody>
                  <a:tcPr marL="280198" marR="119743" marT="215537" marB="215537"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970542123"/>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Launch Site Names Begin with 'CCA'</a:t>
            </a:r>
          </a:p>
        </p:txBody>
      </p:sp>
      <p:sp>
        <p:nvSpPr>
          <p:cNvPr id="2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sX0" fmla="*/ 0 w 1554480"/>
              <a:gd name="csY0" fmla="*/ 0 h 18288"/>
              <a:gd name="csX1" fmla="*/ 549250 w 1554480"/>
              <a:gd name="csY1" fmla="*/ 0 h 18288"/>
              <a:gd name="csX2" fmla="*/ 1082954 w 1554480"/>
              <a:gd name="csY2" fmla="*/ 0 h 18288"/>
              <a:gd name="csX3" fmla="*/ 1554480 w 1554480"/>
              <a:gd name="csY3" fmla="*/ 0 h 18288"/>
              <a:gd name="csX4" fmla="*/ 1554480 w 1554480"/>
              <a:gd name="csY4" fmla="*/ 18288 h 18288"/>
              <a:gd name="csX5" fmla="*/ 1067410 w 1554480"/>
              <a:gd name="csY5" fmla="*/ 18288 h 18288"/>
              <a:gd name="csX6" fmla="*/ 549250 w 1554480"/>
              <a:gd name="csY6" fmla="*/ 18288 h 18288"/>
              <a:gd name="csX7" fmla="*/ 0 w 1554480"/>
              <a:gd name="csY7" fmla="*/ 18288 h 18288"/>
              <a:gd name="csX8" fmla="*/ 0 w 1554480"/>
              <a:gd name="csY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dirty="0"/>
              <a:t>These are the first 5 records where launch sites begin with `CCA`. This sample shows some of the types of data utilized.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graphicFrame>
        <p:nvGraphicFramePr>
          <p:cNvPr id="2" name="Table 1">
            <a:extLst>
              <a:ext uri="{FF2B5EF4-FFF2-40B4-BE49-F238E27FC236}">
                <a16:creationId xmlns:a16="http://schemas.microsoft.com/office/drawing/2014/main" id="{B0C04880-6D9A-F70A-5BC2-733332E2F28A}"/>
              </a:ext>
            </a:extLst>
          </p:cNvPr>
          <p:cNvGraphicFramePr>
            <a:graphicFrameLocks noGrp="1"/>
          </p:cNvGraphicFramePr>
          <p:nvPr>
            <p:extLst>
              <p:ext uri="{D42A27DB-BD31-4B8C-83A1-F6EECF244321}">
                <p14:modId xmlns:p14="http://schemas.microsoft.com/office/powerpoint/2010/main" val="213489001"/>
              </p:ext>
            </p:extLst>
          </p:nvPr>
        </p:nvGraphicFramePr>
        <p:xfrm>
          <a:off x="288758" y="2252312"/>
          <a:ext cx="11704319" cy="4102768"/>
        </p:xfrm>
        <a:graphic>
          <a:graphicData uri="http://schemas.openxmlformats.org/drawingml/2006/table">
            <a:tbl>
              <a:tblPr firstRow="1" bandRow="1">
                <a:tableStyleId>{5C22544A-7EE6-4342-B048-85BDC9FD1C3A}</a:tableStyleId>
              </a:tblPr>
              <a:tblGrid>
                <a:gridCol w="759727">
                  <a:extLst>
                    <a:ext uri="{9D8B030D-6E8A-4147-A177-3AD203B41FA5}">
                      <a16:colId xmlns:a16="http://schemas.microsoft.com/office/drawing/2014/main" val="3798565042"/>
                    </a:ext>
                  </a:extLst>
                </a:gridCol>
                <a:gridCol w="1126055">
                  <a:extLst>
                    <a:ext uri="{9D8B030D-6E8A-4147-A177-3AD203B41FA5}">
                      <a16:colId xmlns:a16="http://schemas.microsoft.com/office/drawing/2014/main" val="2122641802"/>
                    </a:ext>
                  </a:extLst>
                </a:gridCol>
                <a:gridCol w="948478">
                  <a:extLst>
                    <a:ext uri="{9D8B030D-6E8A-4147-A177-3AD203B41FA5}">
                      <a16:colId xmlns:a16="http://schemas.microsoft.com/office/drawing/2014/main" val="4136656549"/>
                    </a:ext>
                  </a:extLst>
                </a:gridCol>
                <a:gridCol w="980449">
                  <a:extLst>
                    <a:ext uri="{9D8B030D-6E8A-4147-A177-3AD203B41FA5}">
                      <a16:colId xmlns:a16="http://schemas.microsoft.com/office/drawing/2014/main" val="2983343335"/>
                    </a:ext>
                  </a:extLst>
                </a:gridCol>
                <a:gridCol w="2434898">
                  <a:extLst>
                    <a:ext uri="{9D8B030D-6E8A-4147-A177-3AD203B41FA5}">
                      <a16:colId xmlns:a16="http://schemas.microsoft.com/office/drawing/2014/main" val="656200900"/>
                    </a:ext>
                  </a:extLst>
                </a:gridCol>
                <a:gridCol w="1121086">
                  <a:extLst>
                    <a:ext uri="{9D8B030D-6E8A-4147-A177-3AD203B41FA5}">
                      <a16:colId xmlns:a16="http://schemas.microsoft.com/office/drawing/2014/main" val="2346021109"/>
                    </a:ext>
                  </a:extLst>
                </a:gridCol>
                <a:gridCol w="700741">
                  <a:extLst>
                    <a:ext uri="{9D8B030D-6E8A-4147-A177-3AD203B41FA5}">
                      <a16:colId xmlns:a16="http://schemas.microsoft.com/office/drawing/2014/main" val="3776022436"/>
                    </a:ext>
                  </a:extLst>
                </a:gridCol>
                <a:gridCol w="1252251">
                  <a:extLst>
                    <a:ext uri="{9D8B030D-6E8A-4147-A177-3AD203B41FA5}">
                      <a16:colId xmlns:a16="http://schemas.microsoft.com/office/drawing/2014/main" val="2471783649"/>
                    </a:ext>
                  </a:extLst>
                </a:gridCol>
                <a:gridCol w="1078246">
                  <a:extLst>
                    <a:ext uri="{9D8B030D-6E8A-4147-A177-3AD203B41FA5}">
                      <a16:colId xmlns:a16="http://schemas.microsoft.com/office/drawing/2014/main" val="3399942523"/>
                    </a:ext>
                  </a:extLst>
                </a:gridCol>
                <a:gridCol w="1302388">
                  <a:extLst>
                    <a:ext uri="{9D8B030D-6E8A-4147-A177-3AD203B41FA5}">
                      <a16:colId xmlns:a16="http://schemas.microsoft.com/office/drawing/2014/main" val="2983797812"/>
                    </a:ext>
                  </a:extLst>
                </a:gridCol>
              </a:tblGrid>
              <a:tr h="639846">
                <a:tc>
                  <a:txBody>
                    <a:bodyPr/>
                    <a:lstStyle/>
                    <a:p>
                      <a:pPr algn="ctr" fontAlgn="ctr">
                        <a:buNone/>
                      </a:pPr>
                      <a:r>
                        <a:rPr lang="en-US" sz="1400">
                          <a:effectLst/>
                        </a:rPr>
                        <a:t>Date</a:t>
                      </a:r>
                    </a:p>
                  </a:txBody>
                  <a:tcPr marL="40528" marR="40528" marT="20265" marB="20265" anchor="ctr"/>
                </a:tc>
                <a:tc>
                  <a:txBody>
                    <a:bodyPr/>
                    <a:lstStyle/>
                    <a:p>
                      <a:pPr algn="ctr" fontAlgn="ctr">
                        <a:buNone/>
                      </a:pPr>
                      <a:r>
                        <a:rPr lang="en-US" sz="1400">
                          <a:effectLst/>
                        </a:rPr>
                        <a:t>Time (UTC)</a:t>
                      </a:r>
                    </a:p>
                  </a:txBody>
                  <a:tcPr marL="40528" marR="40528" marT="20265" marB="20265" anchor="ctr"/>
                </a:tc>
                <a:tc>
                  <a:txBody>
                    <a:bodyPr/>
                    <a:lstStyle/>
                    <a:p>
                      <a:pPr algn="ctr" fontAlgn="ctr">
                        <a:buNone/>
                      </a:pPr>
                      <a:r>
                        <a:rPr lang="en-US" sz="1400">
                          <a:effectLst/>
                        </a:rPr>
                        <a:t>Booster Version</a:t>
                      </a:r>
                    </a:p>
                  </a:txBody>
                  <a:tcPr marL="40528" marR="40528" marT="20265" marB="20265" anchor="ctr"/>
                </a:tc>
                <a:tc>
                  <a:txBody>
                    <a:bodyPr/>
                    <a:lstStyle/>
                    <a:p>
                      <a:pPr algn="ctr" fontAlgn="ctr">
                        <a:buNone/>
                      </a:pPr>
                      <a:r>
                        <a:rPr lang="en-US" sz="1400">
                          <a:effectLst/>
                        </a:rPr>
                        <a:t>Launch Site</a:t>
                      </a:r>
                    </a:p>
                  </a:txBody>
                  <a:tcPr marL="40528" marR="40528" marT="20265" marB="20265" anchor="ctr"/>
                </a:tc>
                <a:tc>
                  <a:txBody>
                    <a:bodyPr/>
                    <a:lstStyle/>
                    <a:p>
                      <a:pPr algn="ctr" fontAlgn="ctr">
                        <a:buNone/>
                      </a:pPr>
                      <a:r>
                        <a:rPr lang="en-US" sz="1400">
                          <a:effectLst/>
                        </a:rPr>
                        <a:t>Payload</a:t>
                      </a:r>
                    </a:p>
                  </a:txBody>
                  <a:tcPr marL="40528" marR="40528" marT="20265" marB="20265" anchor="ctr"/>
                </a:tc>
                <a:tc>
                  <a:txBody>
                    <a:bodyPr/>
                    <a:lstStyle/>
                    <a:p>
                      <a:pPr algn="ctr" fontAlgn="ctr">
                        <a:buNone/>
                      </a:pPr>
                      <a:r>
                        <a:rPr lang="en-US" sz="1400">
                          <a:effectLst/>
                        </a:rPr>
                        <a:t>PAYLOAD MASS(KG)</a:t>
                      </a:r>
                    </a:p>
                  </a:txBody>
                  <a:tcPr marL="40528" marR="40528" marT="20265" marB="20265" anchor="ctr"/>
                </a:tc>
                <a:tc>
                  <a:txBody>
                    <a:bodyPr/>
                    <a:lstStyle/>
                    <a:p>
                      <a:pPr algn="ctr" fontAlgn="ctr">
                        <a:buNone/>
                      </a:pPr>
                      <a:r>
                        <a:rPr lang="en-US" sz="1400">
                          <a:effectLst/>
                        </a:rPr>
                        <a:t>Orbit</a:t>
                      </a:r>
                    </a:p>
                  </a:txBody>
                  <a:tcPr marL="40528" marR="40528" marT="20265" marB="20265" anchor="ctr"/>
                </a:tc>
                <a:tc>
                  <a:txBody>
                    <a:bodyPr/>
                    <a:lstStyle/>
                    <a:p>
                      <a:pPr algn="ctr" fontAlgn="ctr">
                        <a:buNone/>
                      </a:pPr>
                      <a:r>
                        <a:rPr lang="en-US" sz="1400">
                          <a:effectLst/>
                        </a:rPr>
                        <a:t>Customer</a:t>
                      </a:r>
                    </a:p>
                  </a:txBody>
                  <a:tcPr marL="40528" marR="40528" marT="20265" marB="20265" anchor="ctr"/>
                </a:tc>
                <a:tc>
                  <a:txBody>
                    <a:bodyPr/>
                    <a:lstStyle/>
                    <a:p>
                      <a:pPr algn="ctr" fontAlgn="ctr">
                        <a:buNone/>
                      </a:pPr>
                      <a:r>
                        <a:rPr lang="en-US" sz="1400">
                          <a:effectLst/>
                        </a:rPr>
                        <a:t>Mission Outcome</a:t>
                      </a:r>
                    </a:p>
                  </a:txBody>
                  <a:tcPr marL="40528" marR="40528" marT="20265" marB="20265" anchor="ctr"/>
                </a:tc>
                <a:tc>
                  <a:txBody>
                    <a:bodyPr/>
                    <a:lstStyle/>
                    <a:p>
                      <a:pPr algn="ctr" fontAlgn="ctr">
                        <a:buNone/>
                      </a:pPr>
                      <a:r>
                        <a:rPr lang="en-US" sz="1400">
                          <a:effectLst/>
                        </a:rPr>
                        <a:t>Landing Outcome</a:t>
                      </a:r>
                    </a:p>
                  </a:txBody>
                  <a:tcPr marL="40528" marR="40528" marT="20265" marB="20265" anchor="ctr"/>
                </a:tc>
                <a:extLst>
                  <a:ext uri="{0D108BD9-81ED-4DB2-BD59-A6C34878D82A}">
                    <a16:rowId xmlns:a16="http://schemas.microsoft.com/office/drawing/2014/main" val="1198811085"/>
                  </a:ext>
                </a:extLst>
              </a:tr>
              <a:tr h="639846">
                <a:tc>
                  <a:txBody>
                    <a:bodyPr/>
                    <a:lstStyle/>
                    <a:p>
                      <a:pPr>
                        <a:buNone/>
                      </a:pPr>
                      <a:r>
                        <a:rPr lang="en-US" altLang="zh-CN" sz="1400">
                          <a:effectLst/>
                        </a:rPr>
                        <a:t>2010-06-04</a:t>
                      </a:r>
                    </a:p>
                  </a:txBody>
                  <a:tcPr marL="40528" marR="40528" marT="20265" marB="20265" anchor="ctr"/>
                </a:tc>
                <a:tc>
                  <a:txBody>
                    <a:bodyPr/>
                    <a:lstStyle/>
                    <a:p>
                      <a:pPr>
                        <a:buNone/>
                      </a:pPr>
                      <a:r>
                        <a:rPr lang="en-US" altLang="zh-CN" sz="1400">
                          <a:effectLst/>
                        </a:rPr>
                        <a:t>18:45:00</a:t>
                      </a:r>
                    </a:p>
                  </a:txBody>
                  <a:tcPr marL="40528" marR="40528" marT="20265" marB="20265" anchor="ctr"/>
                </a:tc>
                <a:tc>
                  <a:txBody>
                    <a:bodyPr/>
                    <a:lstStyle/>
                    <a:p>
                      <a:pPr>
                        <a:buNone/>
                      </a:pPr>
                      <a:r>
                        <a:rPr lang="en-US" sz="1400" dirty="0">
                          <a:effectLst/>
                        </a:rPr>
                        <a:t>F9 v1.0 B0003</a:t>
                      </a:r>
                    </a:p>
                  </a:txBody>
                  <a:tcPr marL="40528" marR="40528" marT="20265" marB="20265" anchor="ctr"/>
                </a:tc>
                <a:tc>
                  <a:txBody>
                    <a:bodyPr/>
                    <a:lstStyle/>
                    <a:p>
                      <a:pPr>
                        <a:buNone/>
                      </a:pPr>
                      <a:r>
                        <a:rPr lang="en-US" sz="1400">
                          <a:effectLst/>
                        </a:rPr>
                        <a:t>CCAFS LC-40</a:t>
                      </a:r>
                    </a:p>
                  </a:txBody>
                  <a:tcPr marL="40528" marR="40528" marT="20265" marB="20265" anchor="ctr"/>
                </a:tc>
                <a:tc>
                  <a:txBody>
                    <a:bodyPr/>
                    <a:lstStyle/>
                    <a:p>
                      <a:pPr>
                        <a:buNone/>
                      </a:pPr>
                      <a:r>
                        <a:rPr lang="en-US" sz="1400">
                          <a:effectLst/>
                        </a:rPr>
                        <a:t>Dragon Spacecraft Qualification Unit</a:t>
                      </a:r>
                    </a:p>
                  </a:txBody>
                  <a:tcPr marL="40528" marR="40528" marT="20265" marB="20265" anchor="ctr"/>
                </a:tc>
                <a:tc>
                  <a:txBody>
                    <a:bodyPr/>
                    <a:lstStyle/>
                    <a:p>
                      <a:pPr>
                        <a:buNone/>
                      </a:pPr>
                      <a:r>
                        <a:rPr lang="en-US" altLang="zh-CN" sz="1400">
                          <a:effectLst/>
                        </a:rPr>
                        <a:t>0</a:t>
                      </a:r>
                    </a:p>
                  </a:txBody>
                  <a:tcPr marL="40528" marR="40528" marT="20265" marB="20265" anchor="ctr"/>
                </a:tc>
                <a:tc>
                  <a:txBody>
                    <a:bodyPr/>
                    <a:lstStyle/>
                    <a:p>
                      <a:pPr>
                        <a:buNone/>
                      </a:pPr>
                      <a:r>
                        <a:rPr lang="en-US" sz="1400">
                          <a:effectLst/>
                        </a:rPr>
                        <a:t>LEO</a:t>
                      </a:r>
                    </a:p>
                  </a:txBody>
                  <a:tcPr marL="40528" marR="40528" marT="20265" marB="20265" anchor="ctr"/>
                </a:tc>
                <a:tc>
                  <a:txBody>
                    <a:bodyPr/>
                    <a:lstStyle/>
                    <a:p>
                      <a:pPr>
                        <a:buNone/>
                      </a:pPr>
                      <a:r>
                        <a:rPr lang="en-US" sz="1400">
                          <a:effectLst/>
                        </a:rPr>
                        <a:t>SpaceX</a:t>
                      </a:r>
                    </a:p>
                  </a:txBody>
                  <a:tcPr marL="40528" marR="40528" marT="20265" marB="20265" anchor="ctr"/>
                </a:tc>
                <a:tc>
                  <a:txBody>
                    <a:bodyPr/>
                    <a:lstStyle/>
                    <a:p>
                      <a:pPr>
                        <a:buNone/>
                      </a:pPr>
                      <a:r>
                        <a:rPr lang="en-US" sz="1400">
                          <a:effectLst/>
                        </a:rPr>
                        <a:t>Success</a:t>
                      </a:r>
                    </a:p>
                  </a:txBody>
                  <a:tcPr marL="40528" marR="40528" marT="20265" marB="20265" anchor="ctr"/>
                </a:tc>
                <a:tc>
                  <a:txBody>
                    <a:bodyPr/>
                    <a:lstStyle/>
                    <a:p>
                      <a:pPr>
                        <a:buNone/>
                      </a:pPr>
                      <a:r>
                        <a:rPr lang="en-US" sz="1400">
                          <a:effectLst/>
                        </a:rPr>
                        <a:t>Failure (parachute)</a:t>
                      </a:r>
                    </a:p>
                  </a:txBody>
                  <a:tcPr marL="40528" marR="40528" marT="20265" marB="20265" anchor="ctr"/>
                </a:tc>
                <a:extLst>
                  <a:ext uri="{0D108BD9-81ED-4DB2-BD59-A6C34878D82A}">
                    <a16:rowId xmlns:a16="http://schemas.microsoft.com/office/drawing/2014/main" val="816452377"/>
                  </a:ext>
                </a:extLst>
              </a:tr>
              <a:tr h="903538">
                <a:tc>
                  <a:txBody>
                    <a:bodyPr/>
                    <a:lstStyle/>
                    <a:p>
                      <a:pPr>
                        <a:buNone/>
                      </a:pPr>
                      <a:r>
                        <a:rPr lang="en-US" altLang="zh-CN" sz="1400">
                          <a:effectLst/>
                        </a:rPr>
                        <a:t>2010-12-08</a:t>
                      </a:r>
                    </a:p>
                  </a:txBody>
                  <a:tcPr marL="40528" marR="40528" marT="20265" marB="20265" anchor="ctr"/>
                </a:tc>
                <a:tc>
                  <a:txBody>
                    <a:bodyPr/>
                    <a:lstStyle/>
                    <a:p>
                      <a:pPr>
                        <a:buNone/>
                      </a:pPr>
                      <a:r>
                        <a:rPr lang="en-US" altLang="zh-CN" sz="1400">
                          <a:effectLst/>
                        </a:rPr>
                        <a:t>15:43:00</a:t>
                      </a:r>
                    </a:p>
                  </a:txBody>
                  <a:tcPr marL="40528" marR="40528" marT="20265" marB="20265" anchor="ctr"/>
                </a:tc>
                <a:tc>
                  <a:txBody>
                    <a:bodyPr/>
                    <a:lstStyle/>
                    <a:p>
                      <a:pPr>
                        <a:buNone/>
                      </a:pPr>
                      <a:r>
                        <a:rPr lang="en-US" sz="1400">
                          <a:effectLst/>
                        </a:rPr>
                        <a:t>F9 v1.0 B0004</a:t>
                      </a:r>
                    </a:p>
                  </a:txBody>
                  <a:tcPr marL="40528" marR="40528" marT="20265" marB="20265" anchor="ctr"/>
                </a:tc>
                <a:tc>
                  <a:txBody>
                    <a:bodyPr/>
                    <a:lstStyle/>
                    <a:p>
                      <a:pPr>
                        <a:buNone/>
                      </a:pPr>
                      <a:r>
                        <a:rPr lang="en-US" sz="1400">
                          <a:effectLst/>
                        </a:rPr>
                        <a:t>CCAFS LC-40</a:t>
                      </a:r>
                    </a:p>
                  </a:txBody>
                  <a:tcPr marL="40528" marR="40528" marT="20265" marB="20265" anchor="ctr"/>
                </a:tc>
                <a:tc>
                  <a:txBody>
                    <a:bodyPr/>
                    <a:lstStyle/>
                    <a:p>
                      <a:pPr>
                        <a:buNone/>
                      </a:pPr>
                      <a:r>
                        <a:rPr lang="en-US" sz="1400">
                          <a:effectLst/>
                        </a:rPr>
                        <a:t>Dragon demo flight C1, two CubeSats, barrel of Brouere cheese</a:t>
                      </a:r>
                    </a:p>
                  </a:txBody>
                  <a:tcPr marL="40528" marR="40528" marT="20265" marB="20265" anchor="ctr"/>
                </a:tc>
                <a:tc>
                  <a:txBody>
                    <a:bodyPr/>
                    <a:lstStyle/>
                    <a:p>
                      <a:pPr>
                        <a:buNone/>
                      </a:pPr>
                      <a:r>
                        <a:rPr lang="en-US" altLang="zh-CN" sz="1400">
                          <a:effectLst/>
                        </a:rPr>
                        <a:t>0</a:t>
                      </a:r>
                    </a:p>
                  </a:txBody>
                  <a:tcPr marL="40528" marR="40528" marT="20265" marB="20265" anchor="ctr"/>
                </a:tc>
                <a:tc>
                  <a:txBody>
                    <a:bodyPr/>
                    <a:lstStyle/>
                    <a:p>
                      <a:pPr>
                        <a:buNone/>
                      </a:pPr>
                      <a:r>
                        <a:rPr lang="en-US" sz="1400">
                          <a:effectLst/>
                        </a:rPr>
                        <a:t>LEO (ISS)</a:t>
                      </a:r>
                    </a:p>
                  </a:txBody>
                  <a:tcPr marL="40528" marR="40528" marT="20265" marB="20265" anchor="ctr"/>
                </a:tc>
                <a:tc>
                  <a:txBody>
                    <a:bodyPr/>
                    <a:lstStyle/>
                    <a:p>
                      <a:pPr>
                        <a:buNone/>
                      </a:pPr>
                      <a:r>
                        <a:rPr lang="en-US" sz="1400">
                          <a:effectLst/>
                        </a:rPr>
                        <a:t>NASA (COTS) NRO</a:t>
                      </a:r>
                    </a:p>
                  </a:txBody>
                  <a:tcPr marL="40528" marR="40528" marT="20265" marB="20265" anchor="ctr"/>
                </a:tc>
                <a:tc>
                  <a:txBody>
                    <a:bodyPr/>
                    <a:lstStyle/>
                    <a:p>
                      <a:pPr>
                        <a:buNone/>
                      </a:pPr>
                      <a:r>
                        <a:rPr lang="en-US" sz="1400">
                          <a:effectLst/>
                        </a:rPr>
                        <a:t>Success</a:t>
                      </a:r>
                    </a:p>
                  </a:txBody>
                  <a:tcPr marL="40528" marR="40528" marT="20265" marB="20265" anchor="ctr"/>
                </a:tc>
                <a:tc>
                  <a:txBody>
                    <a:bodyPr/>
                    <a:lstStyle/>
                    <a:p>
                      <a:pPr>
                        <a:buNone/>
                      </a:pPr>
                      <a:r>
                        <a:rPr lang="en-US" sz="1400">
                          <a:effectLst/>
                        </a:rPr>
                        <a:t>Failure (parachute)</a:t>
                      </a:r>
                    </a:p>
                  </a:txBody>
                  <a:tcPr marL="40528" marR="40528" marT="20265" marB="20265" anchor="ctr"/>
                </a:tc>
                <a:extLst>
                  <a:ext uri="{0D108BD9-81ED-4DB2-BD59-A6C34878D82A}">
                    <a16:rowId xmlns:a16="http://schemas.microsoft.com/office/drawing/2014/main" val="236636990"/>
                  </a:ext>
                </a:extLst>
              </a:tr>
              <a:tr h="639846">
                <a:tc>
                  <a:txBody>
                    <a:bodyPr/>
                    <a:lstStyle/>
                    <a:p>
                      <a:pPr>
                        <a:buNone/>
                      </a:pPr>
                      <a:r>
                        <a:rPr lang="en-US" altLang="zh-CN" sz="1400">
                          <a:effectLst/>
                        </a:rPr>
                        <a:t>2012-05-22</a:t>
                      </a:r>
                    </a:p>
                  </a:txBody>
                  <a:tcPr marL="40528" marR="40528" marT="20265" marB="20265" anchor="ctr"/>
                </a:tc>
                <a:tc>
                  <a:txBody>
                    <a:bodyPr/>
                    <a:lstStyle/>
                    <a:p>
                      <a:pPr>
                        <a:buNone/>
                      </a:pPr>
                      <a:r>
                        <a:rPr lang="en-US" altLang="zh-CN" sz="1400">
                          <a:effectLst/>
                        </a:rPr>
                        <a:t>7:44:00</a:t>
                      </a:r>
                    </a:p>
                  </a:txBody>
                  <a:tcPr marL="40528" marR="40528" marT="20265" marB="20265" anchor="ctr"/>
                </a:tc>
                <a:tc>
                  <a:txBody>
                    <a:bodyPr/>
                    <a:lstStyle/>
                    <a:p>
                      <a:pPr>
                        <a:buNone/>
                      </a:pPr>
                      <a:r>
                        <a:rPr lang="en-US" sz="1400">
                          <a:effectLst/>
                        </a:rPr>
                        <a:t>F9 v1.0 B0005</a:t>
                      </a:r>
                    </a:p>
                  </a:txBody>
                  <a:tcPr marL="40528" marR="40528" marT="20265" marB="20265" anchor="ctr"/>
                </a:tc>
                <a:tc>
                  <a:txBody>
                    <a:bodyPr/>
                    <a:lstStyle/>
                    <a:p>
                      <a:pPr>
                        <a:buNone/>
                      </a:pPr>
                      <a:r>
                        <a:rPr lang="en-US" sz="1400">
                          <a:effectLst/>
                        </a:rPr>
                        <a:t>CCAFS LC-40</a:t>
                      </a:r>
                    </a:p>
                  </a:txBody>
                  <a:tcPr marL="40528" marR="40528" marT="20265" marB="20265" anchor="ctr"/>
                </a:tc>
                <a:tc>
                  <a:txBody>
                    <a:bodyPr/>
                    <a:lstStyle/>
                    <a:p>
                      <a:pPr>
                        <a:buNone/>
                      </a:pPr>
                      <a:r>
                        <a:rPr lang="en-US" sz="1400">
                          <a:effectLst/>
                        </a:rPr>
                        <a:t>Dragon demo flight C2</a:t>
                      </a:r>
                    </a:p>
                  </a:txBody>
                  <a:tcPr marL="40528" marR="40528" marT="20265" marB="20265" anchor="ctr"/>
                </a:tc>
                <a:tc>
                  <a:txBody>
                    <a:bodyPr/>
                    <a:lstStyle/>
                    <a:p>
                      <a:pPr>
                        <a:buNone/>
                      </a:pPr>
                      <a:r>
                        <a:rPr lang="en-US" altLang="zh-CN" sz="1400">
                          <a:effectLst/>
                        </a:rPr>
                        <a:t>525</a:t>
                      </a:r>
                    </a:p>
                  </a:txBody>
                  <a:tcPr marL="40528" marR="40528" marT="20265" marB="20265" anchor="ctr"/>
                </a:tc>
                <a:tc>
                  <a:txBody>
                    <a:bodyPr/>
                    <a:lstStyle/>
                    <a:p>
                      <a:pPr>
                        <a:buNone/>
                      </a:pPr>
                      <a:r>
                        <a:rPr lang="en-US" sz="1400">
                          <a:effectLst/>
                        </a:rPr>
                        <a:t>LEO (ISS)</a:t>
                      </a:r>
                    </a:p>
                  </a:txBody>
                  <a:tcPr marL="40528" marR="40528" marT="20265" marB="20265" anchor="ctr"/>
                </a:tc>
                <a:tc>
                  <a:txBody>
                    <a:bodyPr/>
                    <a:lstStyle/>
                    <a:p>
                      <a:pPr>
                        <a:buNone/>
                      </a:pPr>
                      <a:r>
                        <a:rPr lang="en-US" sz="1400">
                          <a:effectLst/>
                        </a:rPr>
                        <a:t>NASA (COTS)</a:t>
                      </a:r>
                    </a:p>
                  </a:txBody>
                  <a:tcPr marL="40528" marR="40528" marT="20265" marB="20265" anchor="ctr"/>
                </a:tc>
                <a:tc>
                  <a:txBody>
                    <a:bodyPr/>
                    <a:lstStyle/>
                    <a:p>
                      <a:pPr>
                        <a:buNone/>
                      </a:pPr>
                      <a:r>
                        <a:rPr lang="en-US" sz="1400">
                          <a:effectLst/>
                        </a:rPr>
                        <a:t>Success</a:t>
                      </a:r>
                    </a:p>
                  </a:txBody>
                  <a:tcPr marL="40528" marR="40528" marT="20265" marB="20265" anchor="ctr"/>
                </a:tc>
                <a:tc>
                  <a:txBody>
                    <a:bodyPr/>
                    <a:lstStyle/>
                    <a:p>
                      <a:pPr>
                        <a:buNone/>
                      </a:pPr>
                      <a:r>
                        <a:rPr lang="en-US" sz="1400">
                          <a:effectLst/>
                        </a:rPr>
                        <a:t>No attempt</a:t>
                      </a:r>
                    </a:p>
                  </a:txBody>
                  <a:tcPr marL="40528" marR="40528" marT="20265" marB="20265" anchor="ctr"/>
                </a:tc>
                <a:extLst>
                  <a:ext uri="{0D108BD9-81ED-4DB2-BD59-A6C34878D82A}">
                    <a16:rowId xmlns:a16="http://schemas.microsoft.com/office/drawing/2014/main" val="2978554185"/>
                  </a:ext>
                </a:extLst>
              </a:tr>
              <a:tr h="639846">
                <a:tc>
                  <a:txBody>
                    <a:bodyPr/>
                    <a:lstStyle/>
                    <a:p>
                      <a:pPr>
                        <a:buNone/>
                      </a:pPr>
                      <a:r>
                        <a:rPr lang="en-US" altLang="zh-CN" sz="1400">
                          <a:effectLst/>
                        </a:rPr>
                        <a:t>2012-10-08</a:t>
                      </a:r>
                    </a:p>
                  </a:txBody>
                  <a:tcPr marL="40528" marR="40528" marT="20265" marB="20265" anchor="ctr"/>
                </a:tc>
                <a:tc>
                  <a:txBody>
                    <a:bodyPr/>
                    <a:lstStyle/>
                    <a:p>
                      <a:pPr>
                        <a:buNone/>
                      </a:pPr>
                      <a:r>
                        <a:rPr lang="en-US" altLang="zh-CN" sz="1400">
                          <a:effectLst/>
                        </a:rPr>
                        <a:t>0:35:00</a:t>
                      </a:r>
                    </a:p>
                  </a:txBody>
                  <a:tcPr marL="40528" marR="40528" marT="20265" marB="20265" anchor="ctr"/>
                </a:tc>
                <a:tc>
                  <a:txBody>
                    <a:bodyPr/>
                    <a:lstStyle/>
                    <a:p>
                      <a:pPr>
                        <a:buNone/>
                      </a:pPr>
                      <a:r>
                        <a:rPr lang="en-US" sz="1400">
                          <a:effectLst/>
                        </a:rPr>
                        <a:t>F9 v1.0 B0006</a:t>
                      </a:r>
                    </a:p>
                  </a:txBody>
                  <a:tcPr marL="40528" marR="40528" marT="20265" marB="20265" anchor="ctr"/>
                </a:tc>
                <a:tc>
                  <a:txBody>
                    <a:bodyPr/>
                    <a:lstStyle/>
                    <a:p>
                      <a:pPr>
                        <a:buNone/>
                      </a:pPr>
                      <a:r>
                        <a:rPr lang="en-US" sz="1400">
                          <a:effectLst/>
                        </a:rPr>
                        <a:t>CCAFS LC-40</a:t>
                      </a:r>
                    </a:p>
                  </a:txBody>
                  <a:tcPr marL="40528" marR="40528" marT="20265" marB="20265" anchor="ctr"/>
                </a:tc>
                <a:tc>
                  <a:txBody>
                    <a:bodyPr/>
                    <a:lstStyle/>
                    <a:p>
                      <a:pPr>
                        <a:buNone/>
                      </a:pPr>
                      <a:r>
                        <a:rPr lang="en-US" sz="1400">
                          <a:effectLst/>
                        </a:rPr>
                        <a:t>SpaceX CRS-1</a:t>
                      </a:r>
                    </a:p>
                  </a:txBody>
                  <a:tcPr marL="40528" marR="40528" marT="20265" marB="20265" anchor="ctr"/>
                </a:tc>
                <a:tc>
                  <a:txBody>
                    <a:bodyPr/>
                    <a:lstStyle/>
                    <a:p>
                      <a:pPr>
                        <a:buNone/>
                      </a:pPr>
                      <a:r>
                        <a:rPr lang="en-US" altLang="zh-CN" sz="1400">
                          <a:effectLst/>
                        </a:rPr>
                        <a:t>500</a:t>
                      </a:r>
                    </a:p>
                  </a:txBody>
                  <a:tcPr marL="40528" marR="40528" marT="20265" marB="20265" anchor="ctr"/>
                </a:tc>
                <a:tc>
                  <a:txBody>
                    <a:bodyPr/>
                    <a:lstStyle/>
                    <a:p>
                      <a:pPr>
                        <a:buNone/>
                      </a:pPr>
                      <a:r>
                        <a:rPr lang="en-US" sz="1400">
                          <a:effectLst/>
                        </a:rPr>
                        <a:t>LEO (ISS)</a:t>
                      </a:r>
                    </a:p>
                  </a:txBody>
                  <a:tcPr marL="40528" marR="40528" marT="20265" marB="20265" anchor="ctr"/>
                </a:tc>
                <a:tc>
                  <a:txBody>
                    <a:bodyPr/>
                    <a:lstStyle/>
                    <a:p>
                      <a:pPr>
                        <a:buNone/>
                      </a:pPr>
                      <a:r>
                        <a:rPr lang="en-US" sz="1400">
                          <a:effectLst/>
                        </a:rPr>
                        <a:t>NASA (CRS)</a:t>
                      </a:r>
                    </a:p>
                  </a:txBody>
                  <a:tcPr marL="40528" marR="40528" marT="20265" marB="20265" anchor="ctr"/>
                </a:tc>
                <a:tc>
                  <a:txBody>
                    <a:bodyPr/>
                    <a:lstStyle/>
                    <a:p>
                      <a:pPr>
                        <a:buNone/>
                      </a:pPr>
                      <a:r>
                        <a:rPr lang="en-US" sz="1400">
                          <a:effectLst/>
                        </a:rPr>
                        <a:t>Success</a:t>
                      </a:r>
                    </a:p>
                  </a:txBody>
                  <a:tcPr marL="40528" marR="40528" marT="20265" marB="20265" anchor="ctr"/>
                </a:tc>
                <a:tc>
                  <a:txBody>
                    <a:bodyPr/>
                    <a:lstStyle/>
                    <a:p>
                      <a:pPr>
                        <a:buNone/>
                      </a:pPr>
                      <a:r>
                        <a:rPr lang="en-US" sz="1400">
                          <a:effectLst/>
                        </a:rPr>
                        <a:t>No attempt</a:t>
                      </a:r>
                    </a:p>
                  </a:txBody>
                  <a:tcPr marL="40528" marR="40528" marT="20265" marB="20265" anchor="ctr"/>
                </a:tc>
                <a:extLst>
                  <a:ext uri="{0D108BD9-81ED-4DB2-BD59-A6C34878D82A}">
                    <a16:rowId xmlns:a16="http://schemas.microsoft.com/office/drawing/2014/main" val="3771700323"/>
                  </a:ext>
                </a:extLst>
              </a:tr>
              <a:tr h="639846">
                <a:tc>
                  <a:txBody>
                    <a:bodyPr/>
                    <a:lstStyle/>
                    <a:p>
                      <a:pPr>
                        <a:buNone/>
                      </a:pPr>
                      <a:r>
                        <a:rPr lang="en-US" altLang="zh-CN" sz="1400">
                          <a:effectLst/>
                        </a:rPr>
                        <a:t>2013-03-01</a:t>
                      </a:r>
                    </a:p>
                  </a:txBody>
                  <a:tcPr marL="40528" marR="40528" marT="20265" marB="20265" anchor="ctr"/>
                </a:tc>
                <a:tc>
                  <a:txBody>
                    <a:bodyPr/>
                    <a:lstStyle/>
                    <a:p>
                      <a:pPr>
                        <a:buNone/>
                      </a:pPr>
                      <a:r>
                        <a:rPr lang="en-US" altLang="zh-CN" sz="1400">
                          <a:effectLst/>
                        </a:rPr>
                        <a:t>15:10:00</a:t>
                      </a:r>
                    </a:p>
                  </a:txBody>
                  <a:tcPr marL="40528" marR="40528" marT="20265" marB="20265" anchor="ctr"/>
                </a:tc>
                <a:tc>
                  <a:txBody>
                    <a:bodyPr/>
                    <a:lstStyle/>
                    <a:p>
                      <a:pPr>
                        <a:buNone/>
                      </a:pPr>
                      <a:r>
                        <a:rPr lang="en-US" sz="1400">
                          <a:effectLst/>
                        </a:rPr>
                        <a:t>F9 v1.0 B0007</a:t>
                      </a:r>
                    </a:p>
                  </a:txBody>
                  <a:tcPr marL="40528" marR="40528" marT="20265" marB="20265" anchor="ctr"/>
                </a:tc>
                <a:tc>
                  <a:txBody>
                    <a:bodyPr/>
                    <a:lstStyle/>
                    <a:p>
                      <a:pPr>
                        <a:buNone/>
                      </a:pPr>
                      <a:r>
                        <a:rPr lang="en-US" sz="1400">
                          <a:effectLst/>
                        </a:rPr>
                        <a:t>CCAFS LC-40</a:t>
                      </a:r>
                    </a:p>
                  </a:txBody>
                  <a:tcPr marL="40528" marR="40528" marT="20265" marB="20265" anchor="ctr"/>
                </a:tc>
                <a:tc>
                  <a:txBody>
                    <a:bodyPr/>
                    <a:lstStyle/>
                    <a:p>
                      <a:pPr>
                        <a:buNone/>
                      </a:pPr>
                      <a:r>
                        <a:rPr lang="en-US" sz="1400">
                          <a:effectLst/>
                        </a:rPr>
                        <a:t>SpaceX CRS-2</a:t>
                      </a:r>
                    </a:p>
                  </a:txBody>
                  <a:tcPr marL="40528" marR="40528" marT="20265" marB="20265" anchor="ctr"/>
                </a:tc>
                <a:tc>
                  <a:txBody>
                    <a:bodyPr/>
                    <a:lstStyle/>
                    <a:p>
                      <a:pPr>
                        <a:buNone/>
                      </a:pPr>
                      <a:r>
                        <a:rPr lang="en-US" altLang="zh-CN" sz="1400">
                          <a:effectLst/>
                        </a:rPr>
                        <a:t>677</a:t>
                      </a:r>
                    </a:p>
                  </a:txBody>
                  <a:tcPr marL="40528" marR="40528" marT="20265" marB="20265" anchor="ctr"/>
                </a:tc>
                <a:tc>
                  <a:txBody>
                    <a:bodyPr/>
                    <a:lstStyle/>
                    <a:p>
                      <a:pPr>
                        <a:buNone/>
                      </a:pPr>
                      <a:r>
                        <a:rPr lang="en-US" sz="1400">
                          <a:effectLst/>
                        </a:rPr>
                        <a:t>LEO (ISS)</a:t>
                      </a:r>
                    </a:p>
                  </a:txBody>
                  <a:tcPr marL="40528" marR="40528" marT="20265" marB="20265" anchor="ctr"/>
                </a:tc>
                <a:tc>
                  <a:txBody>
                    <a:bodyPr/>
                    <a:lstStyle/>
                    <a:p>
                      <a:pPr>
                        <a:buNone/>
                      </a:pPr>
                      <a:r>
                        <a:rPr lang="en-US" sz="1400">
                          <a:effectLst/>
                        </a:rPr>
                        <a:t>NASA (CRS)</a:t>
                      </a:r>
                    </a:p>
                  </a:txBody>
                  <a:tcPr marL="40528" marR="40528" marT="20265" marB="20265" anchor="ctr"/>
                </a:tc>
                <a:tc>
                  <a:txBody>
                    <a:bodyPr/>
                    <a:lstStyle/>
                    <a:p>
                      <a:pPr>
                        <a:buNone/>
                      </a:pPr>
                      <a:r>
                        <a:rPr lang="en-US" sz="1400">
                          <a:effectLst/>
                        </a:rPr>
                        <a:t>Success</a:t>
                      </a:r>
                    </a:p>
                  </a:txBody>
                  <a:tcPr marL="40528" marR="40528" marT="20265" marB="20265" anchor="ctr"/>
                </a:tc>
                <a:tc>
                  <a:txBody>
                    <a:bodyPr/>
                    <a:lstStyle/>
                    <a:p>
                      <a:pPr>
                        <a:buNone/>
                      </a:pPr>
                      <a:r>
                        <a:rPr lang="en-US" sz="1400" dirty="0">
                          <a:effectLst/>
                        </a:rPr>
                        <a:t>No attempt</a:t>
                      </a:r>
                    </a:p>
                  </a:txBody>
                  <a:tcPr marL="40528" marR="40528" marT="20265" marB="20265" anchor="ctr"/>
                </a:tc>
                <a:extLst>
                  <a:ext uri="{0D108BD9-81ED-4DB2-BD59-A6C34878D82A}">
                    <a16:rowId xmlns:a16="http://schemas.microsoft.com/office/drawing/2014/main" val="2249310108"/>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Total Payload Mass</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sX0" fmla="*/ 0 w 1554480"/>
              <a:gd name="csY0" fmla="*/ 0 h 18288"/>
              <a:gd name="csX1" fmla="*/ 549250 w 1554480"/>
              <a:gd name="csY1" fmla="*/ 0 h 18288"/>
              <a:gd name="csX2" fmla="*/ 1082954 w 1554480"/>
              <a:gd name="csY2" fmla="*/ 0 h 18288"/>
              <a:gd name="csX3" fmla="*/ 1554480 w 1554480"/>
              <a:gd name="csY3" fmla="*/ 0 h 18288"/>
              <a:gd name="csX4" fmla="*/ 1554480 w 1554480"/>
              <a:gd name="csY4" fmla="*/ 18288 h 18288"/>
              <a:gd name="csX5" fmla="*/ 1067410 w 1554480"/>
              <a:gd name="csY5" fmla="*/ 18288 h 18288"/>
              <a:gd name="csX6" fmla="*/ 549250 w 1554480"/>
              <a:gd name="csY6" fmla="*/ 18288 h 18288"/>
              <a:gd name="csX7" fmla="*/ 0 w 1554480"/>
              <a:gd name="csY7" fmla="*/ 18288 h 18288"/>
              <a:gd name="csX8" fmla="*/ 0 w 1554480"/>
              <a:gd name="csY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19"/>
            <a:ext cx="7167452" cy="1651491"/>
          </a:xfrm>
          <a:prstGeom prst="rect">
            <a:avLst/>
          </a:prstGeom>
        </p:spPr>
        <p:txBody>
          <a:bodyPr vert="horz" lIns="91440" tIns="45720" rIns="91440" bIns="45720" rtlCol="0" anchor="ctr">
            <a:normAutofit fontScale="92500" lnSpcReduction="10000"/>
          </a:bodyPr>
          <a:lstStyle/>
          <a:p>
            <a:pPr>
              <a:spcBef>
                <a:spcPts val="1400"/>
              </a:spcBef>
            </a:pPr>
            <a:r>
              <a:rPr lang="en-US" sz="2000" dirty="0"/>
              <a:t>The Query I used was :</a:t>
            </a:r>
          </a:p>
          <a:p>
            <a:pPr marL="0" indent="0">
              <a:spcBef>
                <a:spcPts val="1400"/>
              </a:spcBef>
              <a:buNone/>
            </a:pPr>
            <a:r>
              <a:rPr lang="en-US" altLang="zh-CN" sz="2000" dirty="0"/>
              <a:t>SELECT SUM(PAYLOAD_MASS__KG_) as 'TOTAL_PAYLOAD_MASS_KG_</a:t>
            </a:r>
          </a:p>
          <a:p>
            <a:pPr marL="0" indent="0">
              <a:spcBef>
                <a:spcPts val="1400"/>
              </a:spcBef>
              <a:buNone/>
            </a:pPr>
            <a:r>
              <a:rPr lang="en-US" altLang="zh-CN" sz="2000" dirty="0"/>
              <a:t>FROM SPACEXTABLE;</a:t>
            </a:r>
          </a:p>
          <a:p>
            <a:pPr>
              <a:spcBef>
                <a:spcPts val="1400"/>
              </a:spcBef>
            </a:pPr>
            <a:r>
              <a:rPr lang="en-US" sz="2000" dirty="0"/>
              <a:t>The result was a total of </a:t>
            </a:r>
            <a:r>
              <a:rPr lang="en-US" altLang="zh-CN" sz="2000" dirty="0"/>
              <a:t>619967 KG</a:t>
            </a:r>
            <a:endParaRPr lang="en-US" sz="2000" dirty="0"/>
          </a:p>
        </p:txBody>
      </p:sp>
      <p:pic>
        <p:nvPicPr>
          <p:cNvPr id="9" name="Graphic 8" descr="Robot">
            <a:extLst>
              <a:ext uri="{FF2B5EF4-FFF2-40B4-BE49-F238E27FC236}">
                <a16:creationId xmlns:a16="http://schemas.microsoft.com/office/drawing/2014/main" id="{B5DE26B2-76E5-8FB1-32C7-0893CB4F7A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10228" y="2290936"/>
            <a:ext cx="3959352"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094105" y="802955"/>
            <a:ext cx="4977976" cy="1454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2"/>
                </a:solidFill>
                <a:latin typeface="+mj-lt"/>
                <a:ea typeface="+mj-ea"/>
                <a:cs typeface="+mj-cs"/>
              </a:rPr>
              <a:t>Average Payload Mass by F9 v1.1</a:t>
            </a:r>
          </a:p>
        </p:txBody>
      </p:sp>
      <p:pic>
        <p:nvPicPr>
          <p:cNvPr id="9" name="Graphic 8" descr="Dumbbell with solid fill">
            <a:extLst>
              <a:ext uri="{FF2B5EF4-FFF2-40B4-BE49-F238E27FC236}">
                <a16:creationId xmlns:a16="http://schemas.microsoft.com/office/drawing/2014/main" id="{53B5593B-DEE2-D993-E897-71DEF177DE9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86951" y="1793846"/>
            <a:ext cx="3620021" cy="3620021"/>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0574" y="1982804"/>
            <a:ext cx="4977578" cy="4466122"/>
          </a:xfrm>
          <a:prstGeom prst="rect">
            <a:avLst/>
          </a:prstGeom>
        </p:spPr>
        <p:txBody>
          <a:bodyPr vert="horz" lIns="91440" tIns="45720" rIns="91440" bIns="45720" rtlCol="0" anchor="ctr">
            <a:normAutofit/>
          </a:bodyPr>
          <a:lstStyle/>
          <a:p>
            <a:pPr marL="0" indent="0">
              <a:spcBef>
                <a:spcPts val="1400"/>
              </a:spcBef>
              <a:buNone/>
            </a:pPr>
            <a:r>
              <a:rPr lang="en-US" sz="1800" dirty="0">
                <a:solidFill>
                  <a:schemeClr val="tx2"/>
                </a:solidFill>
              </a:rPr>
              <a:t>Our chosen booster was F9 v1.1 . A helpful piece of information to know would be what the average mass it can carry is. To that end, using SQLite I ran the following query: </a:t>
            </a:r>
          </a:p>
          <a:p>
            <a:pPr marL="0" indent="0">
              <a:spcBef>
                <a:spcPts val="1400"/>
              </a:spcBef>
              <a:buNone/>
            </a:pPr>
            <a:endParaRPr lang="en-US" sz="1800" dirty="0">
              <a:solidFill>
                <a:schemeClr val="tx2"/>
              </a:solidFill>
            </a:endParaRPr>
          </a:p>
          <a:p>
            <a:pPr marL="0" indent="0">
              <a:buNone/>
            </a:pPr>
            <a:r>
              <a:rPr lang="en-US" altLang="zh-CN" sz="1800" dirty="0">
                <a:solidFill>
                  <a:schemeClr val="tx2"/>
                </a:solidFill>
              </a:rPr>
              <a:t>SELECT AVG(PAYLOAD_MASS__KG_) as 'TOTAL_MODULE_MASS' FROM SPACEXTABLE</a:t>
            </a:r>
          </a:p>
          <a:p>
            <a:pPr marL="0" indent="0">
              <a:buNone/>
            </a:pPr>
            <a:r>
              <a:rPr lang="en-US" altLang="zh-CN" sz="1800" dirty="0">
                <a:solidFill>
                  <a:schemeClr val="tx2"/>
                </a:solidFill>
              </a:rPr>
              <a:t>WHERE </a:t>
            </a:r>
            <a:r>
              <a:rPr lang="en-US" altLang="zh-CN" sz="1800" dirty="0" err="1">
                <a:solidFill>
                  <a:schemeClr val="tx2"/>
                </a:solidFill>
              </a:rPr>
              <a:t>Booster_Version</a:t>
            </a:r>
            <a:r>
              <a:rPr lang="en-US" altLang="zh-CN" sz="1800" dirty="0">
                <a:solidFill>
                  <a:schemeClr val="tx2"/>
                </a:solidFill>
              </a:rPr>
              <a:t> LIKE 'F9 v1.1%’;</a:t>
            </a:r>
          </a:p>
          <a:p>
            <a:pPr marL="0" indent="0">
              <a:buNone/>
            </a:pPr>
            <a:endParaRPr lang="en-US" altLang="zh-CN" sz="1800" dirty="0">
              <a:solidFill>
                <a:schemeClr val="tx2"/>
              </a:solidFill>
            </a:endParaRPr>
          </a:p>
          <a:p>
            <a:pPr marL="0" indent="0">
              <a:spcBef>
                <a:spcPts val="1400"/>
              </a:spcBef>
              <a:buNone/>
            </a:pPr>
            <a:r>
              <a:rPr lang="en-US" sz="1800" dirty="0">
                <a:solidFill>
                  <a:schemeClr val="tx2"/>
                </a:solidFill>
              </a:rPr>
              <a:t>The result was: </a:t>
            </a:r>
            <a:r>
              <a:rPr lang="en-US" altLang="zh-CN" sz="1800" dirty="0">
                <a:solidFill>
                  <a:schemeClr val="tx2"/>
                </a:solidFill>
              </a:rPr>
              <a:t>2534.66kg</a:t>
            </a:r>
          </a:p>
          <a:p>
            <a:pPr marL="0" indent="0">
              <a:spcBef>
                <a:spcPts val="1400"/>
              </a:spcBef>
              <a:buNone/>
            </a:pPr>
            <a:r>
              <a:rPr lang="en-US" sz="1800" dirty="0">
                <a:solidFill>
                  <a:schemeClr val="tx2"/>
                </a:solidFill>
              </a:rPr>
              <a:t>This provided us with a helpful approximation of what weights to consider.</a:t>
            </a:r>
          </a:p>
        </p:txBody>
      </p:sp>
      <p:grpSp>
        <p:nvGrpSpPr>
          <p:cNvPr id="16" name="Group 15">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7" name="Freeform: Shape 16">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094105" y="802955"/>
            <a:ext cx="4977976" cy="1454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2"/>
                </a:solidFill>
                <a:latin typeface="+mj-lt"/>
                <a:ea typeface="+mj-ea"/>
                <a:cs typeface="+mj-cs"/>
              </a:rPr>
              <a:t>First Successful Ground Landing Date</a:t>
            </a:r>
          </a:p>
        </p:txBody>
      </p:sp>
      <p:pic>
        <p:nvPicPr>
          <p:cNvPr id="9" name="Graphic 8" descr="Business Growth">
            <a:extLst>
              <a:ext uri="{FF2B5EF4-FFF2-40B4-BE49-F238E27FC236}">
                <a16:creationId xmlns:a16="http://schemas.microsoft.com/office/drawing/2014/main" id="{3F06DAF6-7045-D048-C535-F691C1D52E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0574" y="2421682"/>
            <a:ext cx="4977578" cy="3639289"/>
          </a:xfrm>
          <a:prstGeom prst="rect">
            <a:avLst/>
          </a:prstGeom>
        </p:spPr>
        <p:txBody>
          <a:bodyPr vert="horz" lIns="91440" tIns="45720" rIns="91440" bIns="45720" rtlCol="0" anchor="ctr">
            <a:normAutofit/>
          </a:bodyPr>
          <a:lstStyle/>
          <a:p>
            <a:pPr marL="0">
              <a:spcBef>
                <a:spcPts val="1400"/>
              </a:spcBef>
            </a:pPr>
            <a:r>
              <a:rPr lang="en-US" sz="1800" dirty="0">
                <a:solidFill>
                  <a:schemeClr val="tx2"/>
                </a:solidFill>
              </a:rPr>
              <a:t>Wanting to know more about the history of the technology, our team examined the initial success date and found the first successful landing was </a:t>
            </a:r>
            <a:r>
              <a:rPr lang="en-US" altLang="zh-CN" sz="1800" dirty="0">
                <a:solidFill>
                  <a:schemeClr val="tx2"/>
                </a:solidFill>
              </a:rPr>
              <a:t>22 December 2015</a:t>
            </a:r>
            <a:endParaRPr lang="en-US" sz="1800" dirty="0">
              <a:solidFill>
                <a:schemeClr val="tx2"/>
              </a:solidFill>
            </a:endParaRPr>
          </a:p>
        </p:txBody>
      </p:sp>
      <p:grpSp>
        <p:nvGrpSpPr>
          <p:cNvPr id="16" name="Group 15">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7" name="Freeform: Shape 16">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There are 5 boosters that have payloads between 4000 and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3C06391C-A39C-CBA5-F770-5F4D5CD2BC9F}"/>
              </a:ext>
            </a:extLst>
          </p:cNvPr>
          <p:cNvGraphicFramePr>
            <a:graphicFrameLocks noGrp="1"/>
          </p:cNvGraphicFramePr>
          <p:nvPr>
            <p:extLst>
              <p:ext uri="{D42A27DB-BD31-4B8C-83A1-F6EECF244321}">
                <p14:modId xmlns:p14="http://schemas.microsoft.com/office/powerpoint/2010/main" val="3772778006"/>
              </p:ext>
            </p:extLst>
          </p:nvPr>
        </p:nvGraphicFramePr>
        <p:xfrm>
          <a:off x="972153" y="2820202"/>
          <a:ext cx="9543447" cy="3356760"/>
        </p:xfrm>
        <a:graphic>
          <a:graphicData uri="http://schemas.openxmlformats.org/drawingml/2006/table">
            <a:tbl>
              <a:tblPr firstRow="1" bandRow="1">
                <a:tableStyleId>{5C22544A-7EE6-4342-B048-85BDC9FD1C3A}</a:tableStyleId>
              </a:tblPr>
              <a:tblGrid>
                <a:gridCol w="3181149">
                  <a:extLst>
                    <a:ext uri="{9D8B030D-6E8A-4147-A177-3AD203B41FA5}">
                      <a16:colId xmlns:a16="http://schemas.microsoft.com/office/drawing/2014/main" val="138306460"/>
                    </a:ext>
                  </a:extLst>
                </a:gridCol>
                <a:gridCol w="3181149">
                  <a:extLst>
                    <a:ext uri="{9D8B030D-6E8A-4147-A177-3AD203B41FA5}">
                      <a16:colId xmlns:a16="http://schemas.microsoft.com/office/drawing/2014/main" val="1909989304"/>
                    </a:ext>
                  </a:extLst>
                </a:gridCol>
                <a:gridCol w="3181149">
                  <a:extLst>
                    <a:ext uri="{9D8B030D-6E8A-4147-A177-3AD203B41FA5}">
                      <a16:colId xmlns:a16="http://schemas.microsoft.com/office/drawing/2014/main" val="2570910535"/>
                    </a:ext>
                  </a:extLst>
                </a:gridCol>
              </a:tblGrid>
              <a:tr h="671352">
                <a:tc>
                  <a:txBody>
                    <a:bodyPr/>
                    <a:lstStyle/>
                    <a:p>
                      <a:pPr algn="r" fontAlgn="ctr">
                        <a:buNone/>
                      </a:pPr>
                      <a:r>
                        <a:rPr lang="en-US" dirty="0" err="1">
                          <a:effectLst/>
                        </a:rPr>
                        <a:t>Booster_Version</a:t>
                      </a:r>
                      <a:endParaRPr lang="en-US" dirty="0">
                        <a:effectLst/>
                      </a:endParaRPr>
                    </a:p>
                  </a:txBody>
                  <a:tcPr marL="50800" marR="50800" marT="25400" marB="25400" anchor="ctr"/>
                </a:tc>
                <a:tc>
                  <a:txBody>
                    <a:bodyPr/>
                    <a:lstStyle/>
                    <a:p>
                      <a:pPr algn="r" fontAlgn="ctr">
                        <a:buNone/>
                      </a:pPr>
                      <a:r>
                        <a:rPr lang="en-US">
                          <a:effectLst/>
                        </a:rPr>
                        <a:t>Landing_Outcome</a:t>
                      </a:r>
                    </a:p>
                  </a:txBody>
                  <a:tcPr marL="50800" marR="50800" marT="25400" marB="25400" anchor="ctr"/>
                </a:tc>
                <a:tc>
                  <a:txBody>
                    <a:bodyPr/>
                    <a:lstStyle/>
                    <a:p>
                      <a:pPr algn="r" fontAlgn="ctr">
                        <a:buNone/>
                      </a:pPr>
                      <a:r>
                        <a:rPr lang="en-US">
                          <a:effectLst/>
                        </a:rPr>
                        <a:t>PAYLOAD_MASS__KG_</a:t>
                      </a:r>
                    </a:p>
                  </a:txBody>
                  <a:tcPr marL="50800" marR="50800" marT="25400" marB="25400" anchor="ctr"/>
                </a:tc>
                <a:extLst>
                  <a:ext uri="{0D108BD9-81ED-4DB2-BD59-A6C34878D82A}">
                    <a16:rowId xmlns:a16="http://schemas.microsoft.com/office/drawing/2014/main" val="1559197538"/>
                  </a:ext>
                </a:extLst>
              </a:tr>
              <a:tr h="671352">
                <a:tc>
                  <a:txBody>
                    <a:bodyPr/>
                    <a:lstStyle/>
                    <a:p>
                      <a:pPr>
                        <a:buNone/>
                      </a:pPr>
                      <a:r>
                        <a:rPr lang="en-US">
                          <a:effectLst/>
                        </a:rPr>
                        <a:t>F9 FT B1022</a:t>
                      </a:r>
                    </a:p>
                  </a:txBody>
                  <a:tcPr marL="50800" marR="50800" marT="25400" marB="25400" anchor="ctr"/>
                </a:tc>
                <a:tc>
                  <a:txBody>
                    <a:bodyPr/>
                    <a:lstStyle/>
                    <a:p>
                      <a:pPr>
                        <a:buNone/>
                      </a:pPr>
                      <a:r>
                        <a:rPr lang="en-US" dirty="0">
                          <a:effectLst/>
                        </a:rPr>
                        <a:t>Success (drone ship)</a:t>
                      </a:r>
                    </a:p>
                  </a:txBody>
                  <a:tcPr marL="50800" marR="50800" marT="25400" marB="25400" anchor="ctr"/>
                </a:tc>
                <a:tc>
                  <a:txBody>
                    <a:bodyPr/>
                    <a:lstStyle/>
                    <a:p>
                      <a:pPr algn="ctr">
                        <a:buNone/>
                      </a:pPr>
                      <a:r>
                        <a:rPr lang="en-US" altLang="zh-CN">
                          <a:effectLst/>
                        </a:rPr>
                        <a:t>4696</a:t>
                      </a:r>
                    </a:p>
                  </a:txBody>
                  <a:tcPr marL="50800" marR="50800" marT="25400" marB="25400" anchor="ctr"/>
                </a:tc>
                <a:extLst>
                  <a:ext uri="{0D108BD9-81ED-4DB2-BD59-A6C34878D82A}">
                    <a16:rowId xmlns:a16="http://schemas.microsoft.com/office/drawing/2014/main" val="4208916638"/>
                  </a:ext>
                </a:extLst>
              </a:tr>
              <a:tr h="671352">
                <a:tc>
                  <a:txBody>
                    <a:bodyPr/>
                    <a:lstStyle/>
                    <a:p>
                      <a:pPr>
                        <a:buNone/>
                      </a:pPr>
                      <a:r>
                        <a:rPr lang="en-US">
                          <a:effectLst/>
                        </a:rPr>
                        <a:t>F9 FT B1026</a:t>
                      </a:r>
                    </a:p>
                  </a:txBody>
                  <a:tcPr marL="50800" marR="50800" marT="25400" marB="25400" anchor="ctr"/>
                </a:tc>
                <a:tc>
                  <a:txBody>
                    <a:bodyPr/>
                    <a:lstStyle/>
                    <a:p>
                      <a:pPr>
                        <a:buNone/>
                      </a:pPr>
                      <a:r>
                        <a:rPr lang="en-US">
                          <a:effectLst/>
                        </a:rPr>
                        <a:t>Success (drone ship)</a:t>
                      </a:r>
                    </a:p>
                  </a:txBody>
                  <a:tcPr marL="50800" marR="50800" marT="25400" marB="25400" anchor="ctr"/>
                </a:tc>
                <a:tc>
                  <a:txBody>
                    <a:bodyPr/>
                    <a:lstStyle/>
                    <a:p>
                      <a:pPr algn="ctr">
                        <a:buNone/>
                      </a:pPr>
                      <a:r>
                        <a:rPr lang="en-US" altLang="zh-CN" dirty="0">
                          <a:effectLst/>
                        </a:rPr>
                        <a:t>4600</a:t>
                      </a:r>
                    </a:p>
                  </a:txBody>
                  <a:tcPr marL="50800" marR="50800" marT="25400" marB="25400" anchor="ctr"/>
                </a:tc>
                <a:extLst>
                  <a:ext uri="{0D108BD9-81ED-4DB2-BD59-A6C34878D82A}">
                    <a16:rowId xmlns:a16="http://schemas.microsoft.com/office/drawing/2014/main" val="3951764994"/>
                  </a:ext>
                </a:extLst>
              </a:tr>
              <a:tr h="671352">
                <a:tc>
                  <a:txBody>
                    <a:bodyPr/>
                    <a:lstStyle/>
                    <a:p>
                      <a:pPr>
                        <a:buNone/>
                      </a:pPr>
                      <a:r>
                        <a:rPr lang="en-US">
                          <a:effectLst/>
                        </a:rPr>
                        <a:t>F9 FT B1021.2</a:t>
                      </a:r>
                    </a:p>
                  </a:txBody>
                  <a:tcPr marL="50800" marR="50800" marT="25400" marB="25400" anchor="ctr"/>
                </a:tc>
                <a:tc>
                  <a:txBody>
                    <a:bodyPr/>
                    <a:lstStyle/>
                    <a:p>
                      <a:pPr>
                        <a:buNone/>
                      </a:pPr>
                      <a:r>
                        <a:rPr lang="en-US">
                          <a:effectLst/>
                        </a:rPr>
                        <a:t>Success (drone ship)</a:t>
                      </a:r>
                    </a:p>
                  </a:txBody>
                  <a:tcPr marL="50800" marR="50800" marT="25400" marB="25400" anchor="ctr"/>
                </a:tc>
                <a:tc>
                  <a:txBody>
                    <a:bodyPr/>
                    <a:lstStyle/>
                    <a:p>
                      <a:pPr algn="ctr">
                        <a:buNone/>
                      </a:pPr>
                      <a:r>
                        <a:rPr lang="en-US" altLang="zh-CN">
                          <a:effectLst/>
                        </a:rPr>
                        <a:t>5300</a:t>
                      </a:r>
                    </a:p>
                  </a:txBody>
                  <a:tcPr marL="50800" marR="50800" marT="25400" marB="25400" anchor="ctr"/>
                </a:tc>
                <a:extLst>
                  <a:ext uri="{0D108BD9-81ED-4DB2-BD59-A6C34878D82A}">
                    <a16:rowId xmlns:a16="http://schemas.microsoft.com/office/drawing/2014/main" val="2201879715"/>
                  </a:ext>
                </a:extLst>
              </a:tr>
              <a:tr h="671352">
                <a:tc>
                  <a:txBody>
                    <a:bodyPr/>
                    <a:lstStyle/>
                    <a:p>
                      <a:pPr>
                        <a:buNone/>
                      </a:pPr>
                      <a:r>
                        <a:rPr lang="en-US">
                          <a:effectLst/>
                        </a:rPr>
                        <a:t>F9 FT B1031.2</a:t>
                      </a:r>
                    </a:p>
                  </a:txBody>
                  <a:tcPr marL="50800" marR="50800" marT="25400" marB="25400" anchor="ctr"/>
                </a:tc>
                <a:tc>
                  <a:txBody>
                    <a:bodyPr/>
                    <a:lstStyle/>
                    <a:p>
                      <a:pPr>
                        <a:buNone/>
                      </a:pPr>
                      <a:r>
                        <a:rPr lang="en-US">
                          <a:effectLst/>
                        </a:rPr>
                        <a:t>Success (drone ship)</a:t>
                      </a:r>
                    </a:p>
                  </a:txBody>
                  <a:tcPr marL="50800" marR="50800" marT="25400" marB="25400" anchor="ctr"/>
                </a:tc>
                <a:tc>
                  <a:txBody>
                    <a:bodyPr/>
                    <a:lstStyle/>
                    <a:p>
                      <a:pPr algn="ctr">
                        <a:buNone/>
                      </a:pPr>
                      <a:r>
                        <a:rPr lang="en-US" altLang="zh-CN" dirty="0">
                          <a:effectLst/>
                        </a:rPr>
                        <a:t>5200</a:t>
                      </a:r>
                    </a:p>
                  </a:txBody>
                  <a:tcPr marL="50800" marR="50800" marT="25400" marB="25400" anchor="ctr"/>
                </a:tc>
                <a:extLst>
                  <a:ext uri="{0D108BD9-81ED-4DB2-BD59-A6C34878D82A}">
                    <a16:rowId xmlns:a16="http://schemas.microsoft.com/office/drawing/2014/main" val="3902116744"/>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41248" y="334644"/>
            <a:ext cx="10509504"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Executive Summary</a:t>
            </a:r>
          </a:p>
        </p:txBody>
      </p:sp>
      <p:sp>
        <p:nvSpPr>
          <p:cNvPr id="27" name="Rectangle 26">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7280" y="6356350"/>
            <a:ext cx="2633472"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a:t>
            </a:fld>
            <a:endParaRPr lang="en-US" sz="1200">
              <a:solidFill>
                <a:schemeClr val="tx1">
                  <a:lumMod val="50000"/>
                  <a:lumOff val="50000"/>
                </a:schemeClr>
              </a:solidFill>
              <a:latin typeface="+mn-lt"/>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79230" y="1644303"/>
            <a:ext cx="4017889" cy="435957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u="sng" dirty="0">
                <a:solidFill>
                  <a:schemeClr val="accent3">
                    <a:lumMod val="25000"/>
                  </a:schemeClr>
                </a:solidFill>
                <a:latin typeface="Abadi" panose="020B0604020104020204" pitchFamily="34" charset="0"/>
              </a:rPr>
              <a:t>Methodologies included:</a:t>
            </a:r>
          </a:p>
          <a:p>
            <a:pPr marL="457200" lvl="1" indent="0">
              <a:spcBef>
                <a:spcPts val="1400"/>
              </a:spcBef>
              <a:buNone/>
            </a:pPr>
            <a:r>
              <a:rPr lang="en-US" b="1" dirty="0">
                <a:solidFill>
                  <a:schemeClr val="accent3">
                    <a:lumMod val="25000"/>
                  </a:schemeClr>
                </a:solidFill>
                <a:latin typeface="Abadi" panose="020B0604020104020204" pitchFamily="34" charset="0"/>
              </a:rPr>
              <a:t>C</a:t>
            </a:r>
            <a:r>
              <a:rPr lang="en-US" sz="2000" dirty="0">
                <a:solidFill>
                  <a:schemeClr val="accent3">
                    <a:lumMod val="25000"/>
                  </a:schemeClr>
                </a:solidFill>
                <a:latin typeface="Abadi" panose="020B0604020104020204" pitchFamily="34" charset="0"/>
              </a:rPr>
              <a:t>ollection</a:t>
            </a:r>
          </a:p>
          <a:p>
            <a:pPr marL="457200" lvl="1" indent="0">
              <a:spcBef>
                <a:spcPts val="1400"/>
              </a:spcBef>
              <a:buNone/>
            </a:pPr>
            <a:r>
              <a:rPr lang="en-US" b="1" dirty="0">
                <a:solidFill>
                  <a:schemeClr val="accent3">
                    <a:lumMod val="25000"/>
                  </a:schemeClr>
                </a:solidFill>
                <a:latin typeface="Abadi" panose="020B0604020104020204" pitchFamily="34" charset="0"/>
              </a:rPr>
              <a:t>W</a:t>
            </a:r>
            <a:r>
              <a:rPr lang="en-US" sz="2000" dirty="0">
                <a:solidFill>
                  <a:schemeClr val="accent3">
                    <a:lumMod val="25000"/>
                  </a:schemeClr>
                </a:solidFill>
                <a:latin typeface="Abadi" panose="020B0604020104020204" pitchFamily="34" charset="0"/>
              </a:rPr>
              <a:t>rangling</a:t>
            </a:r>
          </a:p>
          <a:p>
            <a:pPr marL="457200" lvl="1" indent="0">
              <a:spcBef>
                <a:spcPts val="1400"/>
              </a:spcBef>
              <a:buNone/>
            </a:pPr>
            <a:r>
              <a:rPr lang="en-US" b="1" dirty="0">
                <a:solidFill>
                  <a:schemeClr val="accent3">
                    <a:lumMod val="25000"/>
                  </a:schemeClr>
                </a:solidFill>
                <a:latin typeface="Abadi" panose="020B0604020104020204" pitchFamily="34" charset="0"/>
              </a:rPr>
              <a:t>E</a:t>
            </a:r>
            <a:r>
              <a:rPr lang="en-US" sz="2000" dirty="0">
                <a:solidFill>
                  <a:schemeClr val="accent3">
                    <a:lumMod val="25000"/>
                  </a:schemeClr>
                </a:solidFill>
                <a:latin typeface="Abadi" panose="020B0604020104020204" pitchFamily="34" charset="0"/>
              </a:rPr>
              <a:t>xploring</a:t>
            </a:r>
          </a:p>
          <a:p>
            <a:pPr marL="457200" lvl="1" indent="0">
              <a:spcBef>
                <a:spcPts val="1400"/>
              </a:spcBef>
              <a:buNone/>
            </a:pPr>
            <a:r>
              <a:rPr lang="en-US" b="1" dirty="0">
                <a:solidFill>
                  <a:schemeClr val="accent3">
                    <a:lumMod val="25000"/>
                  </a:schemeClr>
                </a:solidFill>
                <a:latin typeface="Abadi" panose="020B0604020104020204" pitchFamily="34" charset="0"/>
              </a:rPr>
              <a:t>A</a:t>
            </a:r>
            <a:r>
              <a:rPr lang="en-US" sz="2000" dirty="0">
                <a:solidFill>
                  <a:schemeClr val="accent3">
                    <a:lumMod val="25000"/>
                  </a:schemeClr>
                </a:solidFill>
                <a:latin typeface="Abadi" panose="020B0604020104020204" pitchFamily="34" charset="0"/>
              </a:rPr>
              <a:t>nalyzing</a:t>
            </a:r>
          </a:p>
          <a:p>
            <a:pPr marL="457200" lvl="1" indent="0">
              <a:spcBef>
                <a:spcPts val="1400"/>
              </a:spcBef>
              <a:buNone/>
            </a:pPr>
            <a:r>
              <a:rPr lang="en-US" b="1" dirty="0" err="1">
                <a:solidFill>
                  <a:schemeClr val="accent3">
                    <a:lumMod val="25000"/>
                  </a:schemeClr>
                </a:solidFill>
                <a:latin typeface="Abadi" panose="020B0604020104020204" pitchFamily="34" charset="0"/>
              </a:rPr>
              <a:t>G</a:t>
            </a:r>
            <a:r>
              <a:rPr lang="en-US" sz="2000" dirty="0" err="1">
                <a:solidFill>
                  <a:schemeClr val="accent3">
                    <a:lumMod val="25000"/>
                  </a:schemeClr>
                </a:solidFill>
                <a:latin typeface="Abadi" panose="020B0604020104020204" pitchFamily="34" charset="0"/>
              </a:rPr>
              <a:t>eomapping</a:t>
            </a:r>
            <a:endParaRPr lang="en-US" sz="2000" dirty="0">
              <a:solidFill>
                <a:schemeClr val="accent3">
                  <a:lumMod val="25000"/>
                </a:schemeClr>
              </a:solidFill>
              <a:latin typeface="Abadi" panose="020B0604020104020204" pitchFamily="34" charset="0"/>
            </a:endParaRPr>
          </a:p>
          <a:p>
            <a:pPr marL="457200" lvl="1" indent="0">
              <a:spcBef>
                <a:spcPts val="1400"/>
              </a:spcBef>
              <a:buNone/>
            </a:pPr>
            <a:r>
              <a:rPr lang="en-US" b="1" dirty="0">
                <a:solidFill>
                  <a:schemeClr val="accent3">
                    <a:lumMod val="25000"/>
                  </a:schemeClr>
                </a:solidFill>
                <a:latin typeface="Abadi" panose="020B0604020104020204" pitchFamily="34" charset="0"/>
              </a:rPr>
              <a:t>V</a:t>
            </a:r>
            <a:r>
              <a:rPr lang="en-US" sz="2000" dirty="0">
                <a:solidFill>
                  <a:schemeClr val="accent3">
                    <a:lumMod val="25000"/>
                  </a:schemeClr>
                </a:solidFill>
                <a:latin typeface="Abadi" panose="020B0604020104020204" pitchFamily="34" charset="0"/>
              </a:rPr>
              <a:t>isualization</a:t>
            </a:r>
          </a:p>
          <a:p>
            <a:pPr marL="457200" lvl="1" indent="0">
              <a:spcBef>
                <a:spcPts val="1400"/>
              </a:spcBef>
              <a:buNone/>
            </a:pPr>
            <a:r>
              <a:rPr lang="en-US" b="1" dirty="0">
                <a:solidFill>
                  <a:schemeClr val="accent3">
                    <a:lumMod val="25000"/>
                  </a:schemeClr>
                </a:solidFill>
                <a:latin typeface="Abadi" panose="020B0604020104020204" pitchFamily="34" charset="0"/>
              </a:rPr>
              <a:t>M</a:t>
            </a:r>
            <a:r>
              <a:rPr lang="en-US" sz="2000" dirty="0">
                <a:solidFill>
                  <a:schemeClr val="accent3">
                    <a:lumMod val="25000"/>
                  </a:schemeClr>
                </a:solidFill>
                <a:latin typeface="Abadi" panose="020B0604020104020204" pitchFamily="34" charset="0"/>
              </a:rPr>
              <a:t>odel Construction</a:t>
            </a:r>
          </a:p>
        </p:txBody>
      </p:sp>
      <p:graphicFrame>
        <p:nvGraphicFramePr>
          <p:cNvPr id="21" name="Content Placeholder 2">
            <a:extLst>
              <a:ext uri="{FF2B5EF4-FFF2-40B4-BE49-F238E27FC236}">
                <a16:creationId xmlns:a16="http://schemas.microsoft.com/office/drawing/2014/main" id="{63FF3C93-C6F7-1A01-9196-FA62560AE800}"/>
              </a:ext>
            </a:extLst>
          </p:cNvPr>
          <p:cNvGraphicFramePr/>
          <p:nvPr>
            <p:extLst>
              <p:ext uri="{D42A27DB-BD31-4B8C-83A1-F6EECF244321}">
                <p14:modId xmlns:p14="http://schemas.microsoft.com/office/powerpoint/2010/main" val="3778224027"/>
              </p:ext>
            </p:extLst>
          </p:nvPr>
        </p:nvGraphicFramePr>
        <p:xfrm>
          <a:off x="4897119" y="2396092"/>
          <a:ext cx="6054683" cy="16707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A4E0CE4-5329-2967-7A80-9BF2074DA4D5}"/>
              </a:ext>
            </a:extLst>
          </p:cNvPr>
          <p:cNvSpPr txBox="1"/>
          <p:nvPr/>
        </p:nvSpPr>
        <p:spPr>
          <a:xfrm>
            <a:off x="4802293" y="1704792"/>
            <a:ext cx="5750560" cy="646331"/>
          </a:xfrm>
          <a:prstGeom prst="rect">
            <a:avLst/>
          </a:prstGeom>
          <a:noFill/>
        </p:spPr>
        <p:txBody>
          <a:bodyPr wrap="square" rtlCol="0">
            <a:spAutoFit/>
          </a:bodyPr>
          <a:lstStyle/>
          <a:p>
            <a:pPr lvl="0" algn="ctr">
              <a:defRPr cap="all"/>
            </a:pPr>
            <a:r>
              <a:rPr lang="en-US" altLang="zh-CN" b="1" dirty="0"/>
              <a:t>Objective</a:t>
            </a:r>
            <a:r>
              <a:rPr lang="en-US" altLang="zh-CN" dirty="0"/>
              <a:t>: our objective was to determine The optimal traits in a launch</a:t>
            </a:r>
          </a:p>
        </p:txBody>
      </p:sp>
      <p:sp>
        <p:nvSpPr>
          <p:cNvPr id="5" name="TextBox 4">
            <a:extLst>
              <a:ext uri="{FF2B5EF4-FFF2-40B4-BE49-F238E27FC236}">
                <a16:creationId xmlns:a16="http://schemas.microsoft.com/office/drawing/2014/main" id="{CA47C1EC-0CE1-1844-445E-AAD4B42CE572}"/>
              </a:ext>
            </a:extLst>
          </p:cNvPr>
          <p:cNvSpPr txBox="1"/>
          <p:nvPr/>
        </p:nvSpPr>
        <p:spPr>
          <a:xfrm>
            <a:off x="4697306" y="4111814"/>
            <a:ext cx="5750560" cy="369332"/>
          </a:xfrm>
          <a:prstGeom prst="rect">
            <a:avLst/>
          </a:prstGeom>
          <a:noFill/>
        </p:spPr>
        <p:txBody>
          <a:bodyPr wrap="square" rtlCol="0">
            <a:spAutoFit/>
          </a:bodyPr>
          <a:lstStyle/>
          <a:p>
            <a:pPr lvl="0" algn="ctr">
              <a:defRPr cap="all"/>
            </a:pPr>
            <a:r>
              <a:rPr lang="en-US" altLang="zh-CN" b="1" dirty="0"/>
              <a:t>Outcomes</a:t>
            </a:r>
            <a:r>
              <a:rPr lang="en-US" altLang="zh-CN" dirty="0"/>
              <a:t>: our results showed that:</a:t>
            </a:r>
          </a:p>
        </p:txBody>
      </p:sp>
      <p:graphicFrame>
        <p:nvGraphicFramePr>
          <p:cNvPr id="6" name="Content Placeholder 2">
            <a:extLst>
              <a:ext uri="{FF2B5EF4-FFF2-40B4-BE49-F238E27FC236}">
                <a16:creationId xmlns:a16="http://schemas.microsoft.com/office/drawing/2014/main" id="{2A7E9485-EA08-8BFF-A40A-A44806F90953}"/>
              </a:ext>
            </a:extLst>
          </p:cNvPr>
          <p:cNvGraphicFramePr/>
          <p:nvPr>
            <p:extLst>
              <p:ext uri="{D42A27DB-BD31-4B8C-83A1-F6EECF244321}">
                <p14:modId xmlns:p14="http://schemas.microsoft.com/office/powerpoint/2010/main" val="4024401338"/>
              </p:ext>
            </p:extLst>
          </p:nvPr>
        </p:nvGraphicFramePr>
        <p:xfrm>
          <a:off x="4802293" y="4653017"/>
          <a:ext cx="6054683" cy="167075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Below is the count of how many mission For the F9 Booster rocket were successes or failures.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Important to note here is that these are MISSION outcomes and not LANDING outcomes. These do not indicate safe retrieval.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ACAF1258-16D6-E23C-06D5-9A2237B7FB13}"/>
              </a:ext>
            </a:extLst>
          </p:cNvPr>
          <p:cNvGraphicFramePr>
            <a:graphicFrameLocks noGrp="1"/>
          </p:cNvGraphicFramePr>
          <p:nvPr>
            <p:extLst>
              <p:ext uri="{D42A27DB-BD31-4B8C-83A1-F6EECF244321}">
                <p14:modId xmlns:p14="http://schemas.microsoft.com/office/powerpoint/2010/main" val="302211685"/>
              </p:ext>
            </p:extLst>
          </p:nvPr>
        </p:nvGraphicFramePr>
        <p:xfrm>
          <a:off x="1386298" y="2853243"/>
          <a:ext cx="9297744" cy="2249497"/>
        </p:xfrm>
        <a:graphic>
          <a:graphicData uri="http://schemas.openxmlformats.org/drawingml/2006/table">
            <a:tbl>
              <a:tblPr firstRow="1" bandRow="1">
                <a:tableStyleId>{5C22544A-7EE6-4342-B048-85BDC9FD1C3A}</a:tableStyleId>
              </a:tblPr>
              <a:tblGrid>
                <a:gridCol w="4648872">
                  <a:extLst>
                    <a:ext uri="{9D8B030D-6E8A-4147-A177-3AD203B41FA5}">
                      <a16:colId xmlns:a16="http://schemas.microsoft.com/office/drawing/2014/main" val="188367235"/>
                    </a:ext>
                  </a:extLst>
                </a:gridCol>
                <a:gridCol w="4648872">
                  <a:extLst>
                    <a:ext uri="{9D8B030D-6E8A-4147-A177-3AD203B41FA5}">
                      <a16:colId xmlns:a16="http://schemas.microsoft.com/office/drawing/2014/main" val="4170611450"/>
                    </a:ext>
                  </a:extLst>
                </a:gridCol>
              </a:tblGrid>
              <a:tr h="440004">
                <a:tc>
                  <a:txBody>
                    <a:bodyPr/>
                    <a:lstStyle/>
                    <a:p>
                      <a:pPr algn="ctr" fontAlgn="ctr">
                        <a:buNone/>
                      </a:pPr>
                      <a:r>
                        <a:rPr lang="en-US" dirty="0" err="1">
                          <a:effectLst/>
                        </a:rPr>
                        <a:t>Mission_Outcome</a:t>
                      </a:r>
                      <a:endParaRPr lang="en-US" dirty="0">
                        <a:effectLst/>
                      </a:endParaRPr>
                    </a:p>
                  </a:txBody>
                  <a:tcPr marL="50800" marR="50800" marT="25400" marB="25400" anchor="ctr"/>
                </a:tc>
                <a:tc>
                  <a:txBody>
                    <a:bodyPr/>
                    <a:lstStyle/>
                    <a:p>
                      <a:pPr algn="ctr" fontAlgn="ctr">
                        <a:buNone/>
                      </a:pPr>
                      <a:r>
                        <a:rPr lang="en-US" dirty="0">
                          <a:effectLst/>
                        </a:rPr>
                        <a:t>NUMBER</a:t>
                      </a:r>
                    </a:p>
                  </a:txBody>
                  <a:tcPr marL="50800" marR="50800" marT="25400" marB="25400" anchor="ctr"/>
                </a:tc>
                <a:extLst>
                  <a:ext uri="{0D108BD9-81ED-4DB2-BD59-A6C34878D82A}">
                    <a16:rowId xmlns:a16="http://schemas.microsoft.com/office/drawing/2014/main" val="697419769"/>
                  </a:ext>
                </a:extLst>
              </a:tr>
              <a:tr h="489481">
                <a:tc>
                  <a:txBody>
                    <a:bodyPr/>
                    <a:lstStyle/>
                    <a:p>
                      <a:pPr algn="ctr">
                        <a:buNone/>
                      </a:pPr>
                      <a:r>
                        <a:rPr lang="en-US">
                          <a:effectLst/>
                        </a:rPr>
                        <a:t>Failure (in flight)</a:t>
                      </a:r>
                    </a:p>
                  </a:txBody>
                  <a:tcPr marL="50800" marR="50800" marT="25400" marB="25400" anchor="ctr"/>
                </a:tc>
                <a:tc>
                  <a:txBody>
                    <a:bodyPr/>
                    <a:lstStyle/>
                    <a:p>
                      <a:pPr algn="ctr">
                        <a:buNone/>
                      </a:pPr>
                      <a:r>
                        <a:rPr lang="en-US" altLang="zh-CN" dirty="0">
                          <a:effectLst/>
                        </a:rPr>
                        <a:t>1</a:t>
                      </a:r>
                    </a:p>
                  </a:txBody>
                  <a:tcPr marL="50800" marR="50800" marT="25400" marB="25400" anchor="ctr"/>
                </a:tc>
                <a:extLst>
                  <a:ext uri="{0D108BD9-81ED-4DB2-BD59-A6C34878D82A}">
                    <a16:rowId xmlns:a16="http://schemas.microsoft.com/office/drawing/2014/main" val="2414885392"/>
                  </a:ext>
                </a:extLst>
              </a:tr>
              <a:tr h="440004">
                <a:tc>
                  <a:txBody>
                    <a:bodyPr/>
                    <a:lstStyle/>
                    <a:p>
                      <a:pPr algn="ctr">
                        <a:buNone/>
                      </a:pPr>
                      <a:r>
                        <a:rPr lang="en-US">
                          <a:effectLst/>
                        </a:rPr>
                        <a:t>Success</a:t>
                      </a:r>
                    </a:p>
                  </a:txBody>
                  <a:tcPr marL="50800" marR="50800" marT="25400" marB="25400" anchor="ctr"/>
                </a:tc>
                <a:tc>
                  <a:txBody>
                    <a:bodyPr/>
                    <a:lstStyle/>
                    <a:p>
                      <a:pPr algn="ctr">
                        <a:buNone/>
                      </a:pPr>
                      <a:r>
                        <a:rPr lang="en-US" altLang="zh-CN">
                          <a:effectLst/>
                        </a:rPr>
                        <a:t>98</a:t>
                      </a:r>
                    </a:p>
                  </a:txBody>
                  <a:tcPr marL="50800" marR="50800" marT="25400" marB="25400" anchor="ctr"/>
                </a:tc>
                <a:extLst>
                  <a:ext uri="{0D108BD9-81ED-4DB2-BD59-A6C34878D82A}">
                    <a16:rowId xmlns:a16="http://schemas.microsoft.com/office/drawing/2014/main" val="3988160212"/>
                  </a:ext>
                </a:extLst>
              </a:tr>
              <a:tr h="440004">
                <a:tc>
                  <a:txBody>
                    <a:bodyPr/>
                    <a:lstStyle/>
                    <a:p>
                      <a:pPr algn="ctr">
                        <a:buNone/>
                      </a:pPr>
                      <a:r>
                        <a:rPr lang="en-US">
                          <a:effectLst/>
                        </a:rPr>
                        <a:t>Success</a:t>
                      </a:r>
                    </a:p>
                  </a:txBody>
                  <a:tcPr marL="50800" marR="50800" marT="25400" marB="25400" anchor="ctr"/>
                </a:tc>
                <a:tc>
                  <a:txBody>
                    <a:bodyPr/>
                    <a:lstStyle/>
                    <a:p>
                      <a:pPr algn="ctr">
                        <a:buNone/>
                      </a:pPr>
                      <a:r>
                        <a:rPr lang="en-US" altLang="zh-CN">
                          <a:effectLst/>
                        </a:rPr>
                        <a:t>1</a:t>
                      </a:r>
                    </a:p>
                  </a:txBody>
                  <a:tcPr marL="50800" marR="50800" marT="25400" marB="25400" anchor="ctr"/>
                </a:tc>
                <a:extLst>
                  <a:ext uri="{0D108BD9-81ED-4DB2-BD59-A6C34878D82A}">
                    <a16:rowId xmlns:a16="http://schemas.microsoft.com/office/drawing/2014/main" val="1005140023"/>
                  </a:ext>
                </a:extLst>
              </a:tr>
              <a:tr h="440004">
                <a:tc>
                  <a:txBody>
                    <a:bodyPr/>
                    <a:lstStyle/>
                    <a:p>
                      <a:pPr algn="ctr">
                        <a:buNone/>
                      </a:pPr>
                      <a:r>
                        <a:rPr lang="en-US" dirty="0">
                          <a:effectLst/>
                        </a:rPr>
                        <a:t>Success (payload status unclear)</a:t>
                      </a:r>
                    </a:p>
                  </a:txBody>
                  <a:tcPr marL="50800" marR="50800" marT="25400" marB="25400" anchor="ctr"/>
                </a:tc>
                <a:tc>
                  <a:txBody>
                    <a:bodyPr/>
                    <a:lstStyle/>
                    <a:p>
                      <a:pPr algn="ctr">
                        <a:buNone/>
                      </a:pPr>
                      <a:r>
                        <a:rPr lang="en-US" altLang="zh-CN" dirty="0">
                          <a:effectLst/>
                        </a:rPr>
                        <a:t>1</a:t>
                      </a:r>
                    </a:p>
                  </a:txBody>
                  <a:tcPr marL="50800" marR="50800" marT="25400" marB="25400" anchor="ctr"/>
                </a:tc>
                <a:extLst>
                  <a:ext uri="{0D108BD9-81ED-4DB2-BD59-A6C34878D82A}">
                    <a16:rowId xmlns:a16="http://schemas.microsoft.com/office/drawing/2014/main" val="3702659252"/>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40080" y="320040"/>
            <a:ext cx="6692827" cy="38926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600" kern="1200">
                <a:solidFill>
                  <a:schemeClr val="tx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080" y="4631161"/>
            <a:ext cx="6692827" cy="1569486"/>
          </a:xfrm>
          <a:prstGeom prst="rect">
            <a:avLst/>
          </a:prstGeo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This is a list of the specific Booster models that have carried the maximum Payload</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sX0" fmla="*/ 0 w 4243589"/>
              <a:gd name="csY0" fmla="*/ 0 h 18288"/>
              <a:gd name="csX1" fmla="*/ 563791 w 4243589"/>
              <a:gd name="csY1" fmla="*/ 0 h 18288"/>
              <a:gd name="csX2" fmla="*/ 1042710 w 4243589"/>
              <a:gd name="csY2" fmla="*/ 0 h 18288"/>
              <a:gd name="csX3" fmla="*/ 1564066 w 4243589"/>
              <a:gd name="csY3" fmla="*/ 0 h 18288"/>
              <a:gd name="csX4" fmla="*/ 2212729 w 4243589"/>
              <a:gd name="csY4" fmla="*/ 0 h 18288"/>
              <a:gd name="csX5" fmla="*/ 2776520 w 4243589"/>
              <a:gd name="csY5" fmla="*/ 0 h 18288"/>
              <a:gd name="csX6" fmla="*/ 3297875 w 4243589"/>
              <a:gd name="csY6" fmla="*/ 0 h 18288"/>
              <a:gd name="csX7" fmla="*/ 4243589 w 4243589"/>
              <a:gd name="csY7" fmla="*/ 0 h 18288"/>
              <a:gd name="csX8" fmla="*/ 4243589 w 4243589"/>
              <a:gd name="csY8" fmla="*/ 18288 h 18288"/>
              <a:gd name="csX9" fmla="*/ 3637362 w 4243589"/>
              <a:gd name="csY9" fmla="*/ 18288 h 18288"/>
              <a:gd name="csX10" fmla="*/ 3116007 w 4243589"/>
              <a:gd name="csY10" fmla="*/ 18288 h 18288"/>
              <a:gd name="csX11" fmla="*/ 2424908 w 4243589"/>
              <a:gd name="csY11" fmla="*/ 18288 h 18288"/>
              <a:gd name="csX12" fmla="*/ 1861117 w 4243589"/>
              <a:gd name="csY12" fmla="*/ 18288 h 18288"/>
              <a:gd name="csX13" fmla="*/ 1382198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graphicFrame>
        <p:nvGraphicFramePr>
          <p:cNvPr id="2" name="Table 1">
            <a:extLst>
              <a:ext uri="{FF2B5EF4-FFF2-40B4-BE49-F238E27FC236}">
                <a16:creationId xmlns:a16="http://schemas.microsoft.com/office/drawing/2014/main" id="{35CBFCFE-2CF5-2C24-456D-C46AAD3438B2}"/>
              </a:ext>
            </a:extLst>
          </p:cNvPr>
          <p:cNvGraphicFramePr>
            <a:graphicFrameLocks noGrp="1"/>
          </p:cNvGraphicFramePr>
          <p:nvPr>
            <p:extLst>
              <p:ext uri="{D42A27DB-BD31-4B8C-83A1-F6EECF244321}">
                <p14:modId xmlns:p14="http://schemas.microsoft.com/office/powerpoint/2010/main" val="4282097469"/>
              </p:ext>
            </p:extLst>
          </p:nvPr>
        </p:nvGraphicFramePr>
        <p:xfrm>
          <a:off x="7837042" y="320040"/>
          <a:ext cx="3976372" cy="5981456"/>
        </p:xfrm>
        <a:graphic>
          <a:graphicData uri="http://schemas.openxmlformats.org/drawingml/2006/table">
            <a:tbl>
              <a:tblPr firstRow="1" bandRow="1">
                <a:tableStyleId>{5C22544A-7EE6-4342-B048-85BDC9FD1C3A}</a:tableStyleId>
              </a:tblPr>
              <a:tblGrid>
                <a:gridCol w="3976372">
                  <a:extLst>
                    <a:ext uri="{9D8B030D-6E8A-4147-A177-3AD203B41FA5}">
                      <a16:colId xmlns:a16="http://schemas.microsoft.com/office/drawing/2014/main" val="1355355601"/>
                    </a:ext>
                  </a:extLst>
                </a:gridCol>
              </a:tblGrid>
              <a:tr h="460112">
                <a:tc>
                  <a:txBody>
                    <a:bodyPr/>
                    <a:lstStyle/>
                    <a:p>
                      <a:pPr algn="ctr" fontAlgn="ctr">
                        <a:buNone/>
                      </a:pPr>
                      <a:r>
                        <a:rPr lang="en-US" sz="2300">
                          <a:effectLst/>
                        </a:rPr>
                        <a:t>Booster_Version</a:t>
                      </a:r>
                    </a:p>
                  </a:txBody>
                  <a:tcPr marL="64622" marR="64622" marT="32311" marB="32311" anchor="ctr"/>
                </a:tc>
                <a:extLst>
                  <a:ext uri="{0D108BD9-81ED-4DB2-BD59-A6C34878D82A}">
                    <a16:rowId xmlns:a16="http://schemas.microsoft.com/office/drawing/2014/main" val="1370574530"/>
                  </a:ext>
                </a:extLst>
              </a:tr>
              <a:tr h="460112">
                <a:tc>
                  <a:txBody>
                    <a:bodyPr/>
                    <a:lstStyle/>
                    <a:p>
                      <a:pPr algn="ctr">
                        <a:buNone/>
                      </a:pPr>
                      <a:r>
                        <a:rPr lang="en-US" sz="2300">
                          <a:effectLst/>
                        </a:rPr>
                        <a:t>F9 B5 B1048.4</a:t>
                      </a:r>
                    </a:p>
                  </a:txBody>
                  <a:tcPr marL="64622" marR="64622" marT="32311" marB="32311" anchor="ctr"/>
                </a:tc>
                <a:extLst>
                  <a:ext uri="{0D108BD9-81ED-4DB2-BD59-A6C34878D82A}">
                    <a16:rowId xmlns:a16="http://schemas.microsoft.com/office/drawing/2014/main" val="3408128526"/>
                  </a:ext>
                </a:extLst>
              </a:tr>
              <a:tr h="460112">
                <a:tc>
                  <a:txBody>
                    <a:bodyPr/>
                    <a:lstStyle/>
                    <a:p>
                      <a:pPr algn="ctr">
                        <a:buNone/>
                      </a:pPr>
                      <a:r>
                        <a:rPr lang="en-US" sz="2300">
                          <a:effectLst/>
                        </a:rPr>
                        <a:t>F9 B5 B1049.4</a:t>
                      </a:r>
                    </a:p>
                  </a:txBody>
                  <a:tcPr marL="64622" marR="64622" marT="32311" marB="32311" anchor="ctr"/>
                </a:tc>
                <a:extLst>
                  <a:ext uri="{0D108BD9-81ED-4DB2-BD59-A6C34878D82A}">
                    <a16:rowId xmlns:a16="http://schemas.microsoft.com/office/drawing/2014/main" val="3821906874"/>
                  </a:ext>
                </a:extLst>
              </a:tr>
              <a:tr h="460112">
                <a:tc>
                  <a:txBody>
                    <a:bodyPr/>
                    <a:lstStyle/>
                    <a:p>
                      <a:pPr algn="ctr">
                        <a:buNone/>
                      </a:pPr>
                      <a:r>
                        <a:rPr lang="en-US" sz="2300">
                          <a:effectLst/>
                        </a:rPr>
                        <a:t>F9 B5 B1051.3</a:t>
                      </a:r>
                    </a:p>
                  </a:txBody>
                  <a:tcPr marL="64622" marR="64622" marT="32311" marB="32311" anchor="ctr"/>
                </a:tc>
                <a:extLst>
                  <a:ext uri="{0D108BD9-81ED-4DB2-BD59-A6C34878D82A}">
                    <a16:rowId xmlns:a16="http://schemas.microsoft.com/office/drawing/2014/main" val="1563407419"/>
                  </a:ext>
                </a:extLst>
              </a:tr>
              <a:tr h="460112">
                <a:tc>
                  <a:txBody>
                    <a:bodyPr/>
                    <a:lstStyle/>
                    <a:p>
                      <a:pPr algn="ctr">
                        <a:buNone/>
                      </a:pPr>
                      <a:r>
                        <a:rPr lang="en-US" sz="2300">
                          <a:effectLst/>
                        </a:rPr>
                        <a:t>F9 B5 B1056.4</a:t>
                      </a:r>
                    </a:p>
                  </a:txBody>
                  <a:tcPr marL="64622" marR="64622" marT="32311" marB="32311" anchor="ctr"/>
                </a:tc>
                <a:extLst>
                  <a:ext uri="{0D108BD9-81ED-4DB2-BD59-A6C34878D82A}">
                    <a16:rowId xmlns:a16="http://schemas.microsoft.com/office/drawing/2014/main" val="77007338"/>
                  </a:ext>
                </a:extLst>
              </a:tr>
              <a:tr h="460112">
                <a:tc>
                  <a:txBody>
                    <a:bodyPr/>
                    <a:lstStyle/>
                    <a:p>
                      <a:pPr algn="ctr">
                        <a:buNone/>
                      </a:pPr>
                      <a:r>
                        <a:rPr lang="en-US" sz="2300">
                          <a:effectLst/>
                        </a:rPr>
                        <a:t>F9 B5 B1048.5</a:t>
                      </a:r>
                    </a:p>
                  </a:txBody>
                  <a:tcPr marL="64622" marR="64622" marT="32311" marB="32311" anchor="ctr"/>
                </a:tc>
                <a:extLst>
                  <a:ext uri="{0D108BD9-81ED-4DB2-BD59-A6C34878D82A}">
                    <a16:rowId xmlns:a16="http://schemas.microsoft.com/office/drawing/2014/main" val="3526753563"/>
                  </a:ext>
                </a:extLst>
              </a:tr>
              <a:tr h="460112">
                <a:tc>
                  <a:txBody>
                    <a:bodyPr/>
                    <a:lstStyle/>
                    <a:p>
                      <a:pPr algn="ctr">
                        <a:buNone/>
                      </a:pPr>
                      <a:r>
                        <a:rPr lang="en-US" sz="2300">
                          <a:effectLst/>
                        </a:rPr>
                        <a:t>F9 B5 B1051.4</a:t>
                      </a:r>
                    </a:p>
                  </a:txBody>
                  <a:tcPr marL="64622" marR="64622" marT="32311" marB="32311" anchor="ctr"/>
                </a:tc>
                <a:extLst>
                  <a:ext uri="{0D108BD9-81ED-4DB2-BD59-A6C34878D82A}">
                    <a16:rowId xmlns:a16="http://schemas.microsoft.com/office/drawing/2014/main" val="1642370325"/>
                  </a:ext>
                </a:extLst>
              </a:tr>
              <a:tr h="460112">
                <a:tc>
                  <a:txBody>
                    <a:bodyPr/>
                    <a:lstStyle/>
                    <a:p>
                      <a:pPr algn="ctr">
                        <a:buNone/>
                      </a:pPr>
                      <a:r>
                        <a:rPr lang="en-US" sz="2300">
                          <a:effectLst/>
                        </a:rPr>
                        <a:t>F9 B5 B1049.5</a:t>
                      </a:r>
                    </a:p>
                  </a:txBody>
                  <a:tcPr marL="64622" marR="64622" marT="32311" marB="32311" anchor="ctr"/>
                </a:tc>
                <a:extLst>
                  <a:ext uri="{0D108BD9-81ED-4DB2-BD59-A6C34878D82A}">
                    <a16:rowId xmlns:a16="http://schemas.microsoft.com/office/drawing/2014/main" val="1048746296"/>
                  </a:ext>
                </a:extLst>
              </a:tr>
              <a:tr h="460112">
                <a:tc>
                  <a:txBody>
                    <a:bodyPr/>
                    <a:lstStyle/>
                    <a:p>
                      <a:pPr algn="ctr">
                        <a:buNone/>
                      </a:pPr>
                      <a:r>
                        <a:rPr lang="en-US" sz="2300">
                          <a:effectLst/>
                        </a:rPr>
                        <a:t>F9 B5 B1060.2</a:t>
                      </a:r>
                    </a:p>
                  </a:txBody>
                  <a:tcPr marL="64622" marR="64622" marT="32311" marB="32311" anchor="ctr"/>
                </a:tc>
                <a:extLst>
                  <a:ext uri="{0D108BD9-81ED-4DB2-BD59-A6C34878D82A}">
                    <a16:rowId xmlns:a16="http://schemas.microsoft.com/office/drawing/2014/main" val="3678777057"/>
                  </a:ext>
                </a:extLst>
              </a:tr>
              <a:tr h="460112">
                <a:tc>
                  <a:txBody>
                    <a:bodyPr/>
                    <a:lstStyle/>
                    <a:p>
                      <a:pPr algn="ctr">
                        <a:buNone/>
                      </a:pPr>
                      <a:r>
                        <a:rPr lang="en-US" sz="2300">
                          <a:effectLst/>
                        </a:rPr>
                        <a:t>F9 B5 B1058.3</a:t>
                      </a:r>
                    </a:p>
                  </a:txBody>
                  <a:tcPr marL="64622" marR="64622" marT="32311" marB="32311" anchor="ctr"/>
                </a:tc>
                <a:extLst>
                  <a:ext uri="{0D108BD9-81ED-4DB2-BD59-A6C34878D82A}">
                    <a16:rowId xmlns:a16="http://schemas.microsoft.com/office/drawing/2014/main" val="2381868263"/>
                  </a:ext>
                </a:extLst>
              </a:tr>
              <a:tr h="460112">
                <a:tc>
                  <a:txBody>
                    <a:bodyPr/>
                    <a:lstStyle/>
                    <a:p>
                      <a:pPr algn="ctr">
                        <a:buNone/>
                      </a:pPr>
                      <a:r>
                        <a:rPr lang="en-US" sz="2300">
                          <a:effectLst/>
                        </a:rPr>
                        <a:t>F9 B5 B1051.6</a:t>
                      </a:r>
                    </a:p>
                  </a:txBody>
                  <a:tcPr marL="64622" marR="64622" marT="32311" marB="32311" anchor="ctr"/>
                </a:tc>
                <a:extLst>
                  <a:ext uri="{0D108BD9-81ED-4DB2-BD59-A6C34878D82A}">
                    <a16:rowId xmlns:a16="http://schemas.microsoft.com/office/drawing/2014/main" val="2165529948"/>
                  </a:ext>
                </a:extLst>
              </a:tr>
              <a:tr h="460112">
                <a:tc>
                  <a:txBody>
                    <a:bodyPr/>
                    <a:lstStyle/>
                    <a:p>
                      <a:pPr algn="ctr">
                        <a:buNone/>
                      </a:pPr>
                      <a:r>
                        <a:rPr lang="en-US" sz="2300">
                          <a:effectLst/>
                        </a:rPr>
                        <a:t>F9 B5 B1060.3</a:t>
                      </a:r>
                    </a:p>
                  </a:txBody>
                  <a:tcPr marL="64622" marR="64622" marT="32311" marB="32311" anchor="ctr"/>
                </a:tc>
                <a:extLst>
                  <a:ext uri="{0D108BD9-81ED-4DB2-BD59-A6C34878D82A}">
                    <a16:rowId xmlns:a16="http://schemas.microsoft.com/office/drawing/2014/main" val="879024066"/>
                  </a:ext>
                </a:extLst>
              </a:tr>
              <a:tr h="460112">
                <a:tc>
                  <a:txBody>
                    <a:bodyPr/>
                    <a:lstStyle/>
                    <a:p>
                      <a:pPr algn="ctr">
                        <a:buNone/>
                      </a:pPr>
                      <a:r>
                        <a:rPr lang="en-US" sz="2300">
                          <a:effectLst/>
                        </a:rPr>
                        <a:t>F9 B5 B1049.7</a:t>
                      </a:r>
                    </a:p>
                  </a:txBody>
                  <a:tcPr marL="64622" marR="64622" marT="32311" marB="32311" anchor="ctr"/>
                </a:tc>
                <a:extLst>
                  <a:ext uri="{0D108BD9-81ED-4DB2-BD59-A6C34878D82A}">
                    <a16:rowId xmlns:a16="http://schemas.microsoft.com/office/drawing/2014/main" val="1688079935"/>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a:solidFill>
                  <a:schemeClr val="tx1"/>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8881" y="1809541"/>
            <a:ext cx="10909643" cy="687406"/>
          </a:xfrm>
          <a:prstGeom prst="rect">
            <a:avLst/>
          </a:prstGeom>
        </p:spPr>
        <p:txBody>
          <a:bodyPr vert="horz" lIns="91440" tIns="45720" rIns="91440" bIns="45720" rtlCol="0" anchor="ctr">
            <a:normAutofit/>
          </a:bodyPr>
          <a:lstStyle/>
          <a:p>
            <a:pPr marL="0" indent="0" algn="ctr">
              <a:buNone/>
            </a:pPr>
            <a:r>
              <a:rPr lang="en-US" sz="2200" kern="1200" dirty="0">
                <a:solidFill>
                  <a:schemeClr val="tx1"/>
                </a:solidFill>
                <a:latin typeface="+mn-lt"/>
                <a:ea typeface="+mn-ea"/>
                <a:cs typeface="+mn-cs"/>
              </a:rPr>
              <a:t>2015 seems like it was generally a poor year for SpaceX with 2/7(28.6%) failed launches</a:t>
            </a: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sX0" fmla="*/ 0 w 4572000"/>
              <a:gd name="csY0" fmla="*/ 0 h 18288"/>
              <a:gd name="csX1" fmla="*/ 515983 w 4572000"/>
              <a:gd name="csY1" fmla="*/ 0 h 18288"/>
              <a:gd name="csX2" fmla="*/ 1031966 w 4572000"/>
              <a:gd name="csY2" fmla="*/ 0 h 18288"/>
              <a:gd name="csX3" fmla="*/ 1639389 w 4572000"/>
              <a:gd name="csY3" fmla="*/ 0 h 18288"/>
              <a:gd name="csX4" fmla="*/ 2383971 w 4572000"/>
              <a:gd name="csY4" fmla="*/ 0 h 18288"/>
              <a:gd name="csX5" fmla="*/ 2945674 w 4572000"/>
              <a:gd name="csY5" fmla="*/ 0 h 18288"/>
              <a:gd name="csX6" fmla="*/ 3507377 w 4572000"/>
              <a:gd name="csY6" fmla="*/ 0 h 18288"/>
              <a:gd name="csX7" fmla="*/ 4572000 w 4572000"/>
              <a:gd name="csY7" fmla="*/ 0 h 18288"/>
              <a:gd name="csX8" fmla="*/ 4572000 w 4572000"/>
              <a:gd name="csY8" fmla="*/ 18288 h 18288"/>
              <a:gd name="csX9" fmla="*/ 3873137 w 4572000"/>
              <a:gd name="csY9" fmla="*/ 18288 h 18288"/>
              <a:gd name="csX10" fmla="*/ 3311434 w 4572000"/>
              <a:gd name="csY10" fmla="*/ 18288 h 18288"/>
              <a:gd name="csX11" fmla="*/ 2749731 w 4572000"/>
              <a:gd name="csY11" fmla="*/ 18288 h 18288"/>
              <a:gd name="csX12" fmla="*/ 2050869 w 4572000"/>
              <a:gd name="csY12" fmla="*/ 18288 h 18288"/>
              <a:gd name="csX13" fmla="*/ 1306286 w 4572000"/>
              <a:gd name="csY13" fmla="*/ 18288 h 18288"/>
              <a:gd name="csX14" fmla="*/ 790303 w 4572000"/>
              <a:gd name="csY14" fmla="*/ 18288 h 18288"/>
              <a:gd name="csX15" fmla="*/ 0 w 4572000"/>
              <a:gd name="csY15" fmla="*/ 18288 h 18288"/>
              <a:gd name="csX16" fmla="*/ 0 w 4572000"/>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graphicFrame>
        <p:nvGraphicFramePr>
          <p:cNvPr id="2" name="Table 1">
            <a:extLst>
              <a:ext uri="{FF2B5EF4-FFF2-40B4-BE49-F238E27FC236}">
                <a16:creationId xmlns:a16="http://schemas.microsoft.com/office/drawing/2014/main" id="{C18FBFDF-5615-36A3-F58D-6D7610C7CEDC}"/>
              </a:ext>
            </a:extLst>
          </p:cNvPr>
          <p:cNvGraphicFramePr>
            <a:graphicFrameLocks noGrp="1"/>
          </p:cNvGraphicFramePr>
          <p:nvPr>
            <p:extLst>
              <p:ext uri="{D42A27DB-BD31-4B8C-83A1-F6EECF244321}">
                <p14:modId xmlns:p14="http://schemas.microsoft.com/office/powerpoint/2010/main" val="4004267999"/>
              </p:ext>
            </p:extLst>
          </p:nvPr>
        </p:nvGraphicFramePr>
        <p:xfrm>
          <a:off x="872024" y="2929064"/>
          <a:ext cx="10444904" cy="2995170"/>
        </p:xfrm>
        <a:graphic>
          <a:graphicData uri="http://schemas.openxmlformats.org/drawingml/2006/table">
            <a:tbl>
              <a:tblPr firstRow="1" bandRow="1">
                <a:tableStyleId>{5C22544A-7EE6-4342-B048-85BDC9FD1C3A}</a:tableStyleId>
              </a:tblPr>
              <a:tblGrid>
                <a:gridCol w="1592580">
                  <a:extLst>
                    <a:ext uri="{9D8B030D-6E8A-4147-A177-3AD203B41FA5}">
                      <a16:colId xmlns:a16="http://schemas.microsoft.com/office/drawing/2014/main" val="500636377"/>
                    </a:ext>
                  </a:extLst>
                </a:gridCol>
                <a:gridCol w="3525097">
                  <a:extLst>
                    <a:ext uri="{9D8B030D-6E8A-4147-A177-3AD203B41FA5}">
                      <a16:colId xmlns:a16="http://schemas.microsoft.com/office/drawing/2014/main" val="2178903489"/>
                    </a:ext>
                  </a:extLst>
                </a:gridCol>
                <a:gridCol w="2756747">
                  <a:extLst>
                    <a:ext uri="{9D8B030D-6E8A-4147-A177-3AD203B41FA5}">
                      <a16:colId xmlns:a16="http://schemas.microsoft.com/office/drawing/2014/main" val="298928562"/>
                    </a:ext>
                  </a:extLst>
                </a:gridCol>
                <a:gridCol w="2570480">
                  <a:extLst>
                    <a:ext uri="{9D8B030D-6E8A-4147-A177-3AD203B41FA5}">
                      <a16:colId xmlns:a16="http://schemas.microsoft.com/office/drawing/2014/main" val="1321063723"/>
                    </a:ext>
                  </a:extLst>
                </a:gridCol>
              </a:tblGrid>
              <a:tr h="663110">
                <a:tc>
                  <a:txBody>
                    <a:bodyPr/>
                    <a:lstStyle/>
                    <a:p>
                      <a:pPr algn="ctr" fontAlgn="ctr">
                        <a:buNone/>
                      </a:pPr>
                      <a:r>
                        <a:rPr lang="en-US" sz="3300">
                          <a:effectLst/>
                        </a:rPr>
                        <a:t>Month</a:t>
                      </a:r>
                    </a:p>
                  </a:txBody>
                  <a:tcPr marL="93133" marR="93133" marT="46567" marB="46567" anchor="ctr"/>
                </a:tc>
                <a:tc>
                  <a:txBody>
                    <a:bodyPr/>
                    <a:lstStyle/>
                    <a:p>
                      <a:pPr algn="ctr" fontAlgn="ctr">
                        <a:buNone/>
                      </a:pPr>
                      <a:r>
                        <a:rPr lang="en-US" sz="3300">
                          <a:effectLst/>
                        </a:rPr>
                        <a:t>Booster_Version</a:t>
                      </a:r>
                    </a:p>
                  </a:txBody>
                  <a:tcPr marL="93133" marR="93133" marT="46567" marB="46567" anchor="ctr"/>
                </a:tc>
                <a:tc>
                  <a:txBody>
                    <a:bodyPr/>
                    <a:lstStyle/>
                    <a:p>
                      <a:pPr algn="ctr" fontAlgn="ctr">
                        <a:buNone/>
                      </a:pPr>
                      <a:r>
                        <a:rPr lang="en-US" sz="3300">
                          <a:effectLst/>
                        </a:rPr>
                        <a:t>Launch_Site</a:t>
                      </a:r>
                    </a:p>
                  </a:txBody>
                  <a:tcPr marL="93133" marR="93133" marT="46567" marB="46567" anchor="ctr"/>
                </a:tc>
                <a:tc>
                  <a:txBody>
                    <a:bodyPr/>
                    <a:lstStyle/>
                    <a:p>
                      <a:pPr algn="ctr" fontAlgn="ctr">
                        <a:buNone/>
                      </a:pPr>
                      <a:r>
                        <a:rPr lang="en-US" sz="3300">
                          <a:effectLst/>
                        </a:rPr>
                        <a:t>Date</a:t>
                      </a:r>
                    </a:p>
                  </a:txBody>
                  <a:tcPr marL="93133" marR="93133" marT="46567" marB="46567" anchor="ctr"/>
                </a:tc>
                <a:extLst>
                  <a:ext uri="{0D108BD9-81ED-4DB2-BD59-A6C34878D82A}">
                    <a16:rowId xmlns:a16="http://schemas.microsoft.com/office/drawing/2014/main" val="658820192"/>
                  </a:ext>
                </a:extLst>
              </a:tr>
              <a:tr h="1166030">
                <a:tc>
                  <a:txBody>
                    <a:bodyPr/>
                    <a:lstStyle/>
                    <a:p>
                      <a:pPr algn="ctr">
                        <a:buNone/>
                      </a:pPr>
                      <a:r>
                        <a:rPr lang="en-US" altLang="zh-CN" sz="3300">
                          <a:effectLst/>
                        </a:rPr>
                        <a:t>01</a:t>
                      </a:r>
                    </a:p>
                  </a:txBody>
                  <a:tcPr marL="93133" marR="93133" marT="46567" marB="46567" anchor="ctr"/>
                </a:tc>
                <a:tc>
                  <a:txBody>
                    <a:bodyPr/>
                    <a:lstStyle/>
                    <a:p>
                      <a:pPr algn="ctr">
                        <a:buNone/>
                      </a:pPr>
                      <a:r>
                        <a:rPr lang="en-US" sz="3300">
                          <a:effectLst/>
                        </a:rPr>
                        <a:t>F9 v1.1 B1012</a:t>
                      </a:r>
                    </a:p>
                  </a:txBody>
                  <a:tcPr marL="93133" marR="93133" marT="46567" marB="46567" anchor="ctr"/>
                </a:tc>
                <a:tc>
                  <a:txBody>
                    <a:bodyPr/>
                    <a:lstStyle/>
                    <a:p>
                      <a:pPr algn="ctr">
                        <a:buNone/>
                      </a:pPr>
                      <a:r>
                        <a:rPr lang="en-US" sz="3300">
                          <a:effectLst/>
                        </a:rPr>
                        <a:t>CCAFS LC-40</a:t>
                      </a:r>
                    </a:p>
                  </a:txBody>
                  <a:tcPr marL="93133" marR="93133" marT="46567" marB="46567" anchor="ctr"/>
                </a:tc>
                <a:tc>
                  <a:txBody>
                    <a:bodyPr/>
                    <a:lstStyle/>
                    <a:p>
                      <a:pPr algn="ctr">
                        <a:buNone/>
                      </a:pPr>
                      <a:r>
                        <a:rPr lang="en-US" altLang="zh-CN" sz="3300">
                          <a:effectLst/>
                        </a:rPr>
                        <a:t>2015-01-10</a:t>
                      </a:r>
                    </a:p>
                  </a:txBody>
                  <a:tcPr marL="93133" marR="93133" marT="46567" marB="46567" anchor="ctr"/>
                </a:tc>
                <a:extLst>
                  <a:ext uri="{0D108BD9-81ED-4DB2-BD59-A6C34878D82A}">
                    <a16:rowId xmlns:a16="http://schemas.microsoft.com/office/drawing/2014/main" val="3992043043"/>
                  </a:ext>
                </a:extLst>
              </a:tr>
              <a:tr h="1166030">
                <a:tc>
                  <a:txBody>
                    <a:bodyPr/>
                    <a:lstStyle/>
                    <a:p>
                      <a:pPr algn="ctr">
                        <a:buNone/>
                      </a:pPr>
                      <a:r>
                        <a:rPr lang="en-US" altLang="zh-CN" sz="3300">
                          <a:effectLst/>
                        </a:rPr>
                        <a:t>04</a:t>
                      </a:r>
                    </a:p>
                  </a:txBody>
                  <a:tcPr marL="93133" marR="93133" marT="46567" marB="46567" anchor="ctr"/>
                </a:tc>
                <a:tc>
                  <a:txBody>
                    <a:bodyPr/>
                    <a:lstStyle/>
                    <a:p>
                      <a:pPr algn="ctr">
                        <a:buNone/>
                      </a:pPr>
                      <a:r>
                        <a:rPr lang="en-US" sz="3300">
                          <a:effectLst/>
                        </a:rPr>
                        <a:t>F9 v1.1 B1015</a:t>
                      </a:r>
                    </a:p>
                  </a:txBody>
                  <a:tcPr marL="93133" marR="93133" marT="46567" marB="46567" anchor="ctr"/>
                </a:tc>
                <a:tc>
                  <a:txBody>
                    <a:bodyPr/>
                    <a:lstStyle/>
                    <a:p>
                      <a:pPr algn="ctr">
                        <a:buNone/>
                      </a:pPr>
                      <a:r>
                        <a:rPr lang="en-US" sz="3300" dirty="0">
                          <a:effectLst/>
                        </a:rPr>
                        <a:t>CCAFS LC-40</a:t>
                      </a:r>
                    </a:p>
                  </a:txBody>
                  <a:tcPr marL="93133" marR="93133" marT="46567" marB="46567" anchor="ctr"/>
                </a:tc>
                <a:tc>
                  <a:txBody>
                    <a:bodyPr/>
                    <a:lstStyle/>
                    <a:p>
                      <a:pPr algn="ctr">
                        <a:buNone/>
                      </a:pPr>
                      <a:r>
                        <a:rPr lang="en-US" altLang="zh-CN" sz="3300">
                          <a:effectLst/>
                        </a:rPr>
                        <a:t>2015-04-14</a:t>
                      </a:r>
                    </a:p>
                  </a:txBody>
                  <a:tcPr marL="93133" marR="93133" marT="46567" marB="46567" anchor="ctr"/>
                </a:tc>
                <a:extLst>
                  <a:ext uri="{0D108BD9-81ED-4DB2-BD59-A6C34878D82A}">
                    <a16:rowId xmlns:a16="http://schemas.microsoft.com/office/drawing/2014/main" val="445934873"/>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523243-E4D6-45EC-97C8-D44398FB7417}"/>
              </a:ext>
            </a:extLst>
          </p:cNvPr>
          <p:cNvSpPr txBox="1">
            <a:spLocks/>
          </p:cNvSpPr>
          <p:nvPr/>
        </p:nvSpPr>
        <p:spPr>
          <a:xfrm>
            <a:off x="876693" y="741391"/>
            <a:ext cx="3455821"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kern="120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6693" y="2533476"/>
            <a:ext cx="3455821" cy="3447832"/>
          </a:xfrm>
          <a:prstGeom prst="rect">
            <a:avLst/>
          </a:prstGeom>
        </p:spPr>
        <p:txBody>
          <a:bodyPr vert="horz" lIns="91440" tIns="45720" rIns="91440" bIns="45720" rtlCol="0" anchor="t">
            <a:normAutofit/>
          </a:bodyPr>
          <a:lstStyle/>
          <a:p>
            <a:pPr>
              <a:spcBef>
                <a:spcPts val="1400"/>
              </a:spcBef>
            </a:pPr>
            <a:r>
              <a:rPr lang="en-US" sz="2000" dirty="0"/>
              <a:t>Between 2010 and 2017, we can see that about 1-in-3 launches made no attempt at recovery. Furthermore, it appears that Parachutes have the highest failure rate as a percentage.</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33</a:t>
            </a:fld>
            <a:endParaRPr lang="en-US" sz="1200">
              <a:solidFill>
                <a:schemeClr val="tx1">
                  <a:lumMod val="50000"/>
                  <a:lumOff val="50000"/>
                </a:schemeClr>
              </a:solidFill>
              <a:latin typeface="+mn-lt"/>
            </a:endParaRPr>
          </a:p>
        </p:txBody>
      </p:sp>
      <p:grpSp>
        <p:nvGrpSpPr>
          <p:cNvPr id="11" name="Group 1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2" name="Rectangle 1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6" name="Table 5">
            <a:extLst>
              <a:ext uri="{FF2B5EF4-FFF2-40B4-BE49-F238E27FC236}">
                <a16:creationId xmlns:a16="http://schemas.microsoft.com/office/drawing/2014/main" id="{219594E5-9E98-7B52-E894-94085023FA1F}"/>
              </a:ext>
            </a:extLst>
          </p:cNvPr>
          <p:cNvGraphicFramePr>
            <a:graphicFrameLocks noGrp="1"/>
          </p:cNvGraphicFramePr>
          <p:nvPr>
            <p:extLst>
              <p:ext uri="{D42A27DB-BD31-4B8C-83A1-F6EECF244321}">
                <p14:modId xmlns:p14="http://schemas.microsoft.com/office/powerpoint/2010/main" val="1487363784"/>
              </p:ext>
            </p:extLst>
          </p:nvPr>
        </p:nvGraphicFramePr>
        <p:xfrm>
          <a:off x="5027362" y="741391"/>
          <a:ext cx="6309967" cy="5384529"/>
        </p:xfrm>
        <a:graphic>
          <a:graphicData uri="http://schemas.openxmlformats.org/drawingml/2006/table">
            <a:tbl>
              <a:tblPr firstRow="1" bandRow="1">
                <a:tableStyleId>{5C22544A-7EE6-4342-B048-85BDC9FD1C3A}</a:tableStyleId>
              </a:tblPr>
              <a:tblGrid>
                <a:gridCol w="4481505">
                  <a:extLst>
                    <a:ext uri="{9D8B030D-6E8A-4147-A177-3AD203B41FA5}">
                      <a16:colId xmlns:a16="http://schemas.microsoft.com/office/drawing/2014/main" val="3136622666"/>
                    </a:ext>
                  </a:extLst>
                </a:gridCol>
                <a:gridCol w="1828462">
                  <a:extLst>
                    <a:ext uri="{9D8B030D-6E8A-4147-A177-3AD203B41FA5}">
                      <a16:colId xmlns:a16="http://schemas.microsoft.com/office/drawing/2014/main" val="781820981"/>
                    </a:ext>
                  </a:extLst>
                </a:gridCol>
              </a:tblGrid>
              <a:tr h="598281">
                <a:tc>
                  <a:txBody>
                    <a:bodyPr/>
                    <a:lstStyle/>
                    <a:p>
                      <a:pPr algn="ctr" fontAlgn="ctr">
                        <a:buNone/>
                      </a:pPr>
                      <a:r>
                        <a:rPr lang="en-US" sz="3000">
                          <a:effectLst/>
                        </a:rPr>
                        <a:t>Landing_Outcome</a:t>
                      </a:r>
                    </a:p>
                  </a:txBody>
                  <a:tcPr marL="84028" marR="84028" marT="42014" marB="42014" anchor="ctr"/>
                </a:tc>
                <a:tc>
                  <a:txBody>
                    <a:bodyPr/>
                    <a:lstStyle/>
                    <a:p>
                      <a:pPr algn="ctr" fontAlgn="ctr">
                        <a:buNone/>
                      </a:pPr>
                      <a:r>
                        <a:rPr lang="en-US" sz="3000">
                          <a:effectLst/>
                        </a:rPr>
                        <a:t>Total</a:t>
                      </a:r>
                    </a:p>
                  </a:txBody>
                  <a:tcPr marL="84028" marR="84028" marT="42014" marB="42014" anchor="ctr"/>
                </a:tc>
                <a:extLst>
                  <a:ext uri="{0D108BD9-81ED-4DB2-BD59-A6C34878D82A}">
                    <a16:rowId xmlns:a16="http://schemas.microsoft.com/office/drawing/2014/main" val="1568597219"/>
                  </a:ext>
                </a:extLst>
              </a:tr>
              <a:tr h="598281">
                <a:tc>
                  <a:txBody>
                    <a:bodyPr/>
                    <a:lstStyle/>
                    <a:p>
                      <a:pPr algn="ctr">
                        <a:buNone/>
                      </a:pPr>
                      <a:r>
                        <a:rPr lang="en-US" sz="3000">
                          <a:effectLst/>
                        </a:rPr>
                        <a:t>No attempt</a:t>
                      </a:r>
                    </a:p>
                  </a:txBody>
                  <a:tcPr marL="84028" marR="84028" marT="42014" marB="42014" anchor="ctr"/>
                </a:tc>
                <a:tc>
                  <a:txBody>
                    <a:bodyPr/>
                    <a:lstStyle/>
                    <a:p>
                      <a:pPr algn="ctr">
                        <a:buNone/>
                      </a:pPr>
                      <a:r>
                        <a:rPr lang="en-US" altLang="zh-CN" sz="3000">
                          <a:effectLst/>
                        </a:rPr>
                        <a:t>10</a:t>
                      </a:r>
                    </a:p>
                  </a:txBody>
                  <a:tcPr marL="84028" marR="84028" marT="42014" marB="42014" anchor="ctr"/>
                </a:tc>
                <a:extLst>
                  <a:ext uri="{0D108BD9-81ED-4DB2-BD59-A6C34878D82A}">
                    <a16:rowId xmlns:a16="http://schemas.microsoft.com/office/drawing/2014/main" val="2432609317"/>
                  </a:ext>
                </a:extLst>
              </a:tr>
              <a:tr h="598281">
                <a:tc>
                  <a:txBody>
                    <a:bodyPr/>
                    <a:lstStyle/>
                    <a:p>
                      <a:pPr algn="ctr">
                        <a:buNone/>
                      </a:pPr>
                      <a:r>
                        <a:rPr lang="en-US" sz="3000">
                          <a:effectLst/>
                        </a:rPr>
                        <a:t>Success (drone ship)</a:t>
                      </a:r>
                    </a:p>
                  </a:txBody>
                  <a:tcPr marL="84028" marR="84028" marT="42014" marB="42014" anchor="ctr"/>
                </a:tc>
                <a:tc>
                  <a:txBody>
                    <a:bodyPr/>
                    <a:lstStyle/>
                    <a:p>
                      <a:pPr algn="ctr">
                        <a:buNone/>
                      </a:pPr>
                      <a:r>
                        <a:rPr lang="en-US" altLang="zh-CN" sz="3000">
                          <a:effectLst/>
                        </a:rPr>
                        <a:t>5</a:t>
                      </a:r>
                    </a:p>
                  </a:txBody>
                  <a:tcPr marL="84028" marR="84028" marT="42014" marB="42014" anchor="ctr"/>
                </a:tc>
                <a:extLst>
                  <a:ext uri="{0D108BD9-81ED-4DB2-BD59-A6C34878D82A}">
                    <a16:rowId xmlns:a16="http://schemas.microsoft.com/office/drawing/2014/main" val="3699179148"/>
                  </a:ext>
                </a:extLst>
              </a:tr>
              <a:tr h="598281">
                <a:tc>
                  <a:txBody>
                    <a:bodyPr/>
                    <a:lstStyle/>
                    <a:p>
                      <a:pPr algn="ctr">
                        <a:buNone/>
                      </a:pPr>
                      <a:r>
                        <a:rPr lang="en-US" sz="3000">
                          <a:effectLst/>
                        </a:rPr>
                        <a:t>Failure (drone ship)</a:t>
                      </a:r>
                    </a:p>
                  </a:txBody>
                  <a:tcPr marL="84028" marR="84028" marT="42014" marB="42014" anchor="ctr"/>
                </a:tc>
                <a:tc>
                  <a:txBody>
                    <a:bodyPr/>
                    <a:lstStyle/>
                    <a:p>
                      <a:pPr algn="ctr">
                        <a:buNone/>
                      </a:pPr>
                      <a:r>
                        <a:rPr lang="en-US" altLang="zh-CN" sz="3000">
                          <a:effectLst/>
                        </a:rPr>
                        <a:t>5</a:t>
                      </a:r>
                    </a:p>
                  </a:txBody>
                  <a:tcPr marL="84028" marR="84028" marT="42014" marB="42014" anchor="ctr"/>
                </a:tc>
                <a:extLst>
                  <a:ext uri="{0D108BD9-81ED-4DB2-BD59-A6C34878D82A}">
                    <a16:rowId xmlns:a16="http://schemas.microsoft.com/office/drawing/2014/main" val="2824486633"/>
                  </a:ext>
                </a:extLst>
              </a:tr>
              <a:tr h="598281">
                <a:tc>
                  <a:txBody>
                    <a:bodyPr/>
                    <a:lstStyle/>
                    <a:p>
                      <a:pPr algn="ctr">
                        <a:buNone/>
                      </a:pPr>
                      <a:r>
                        <a:rPr lang="en-US" sz="3000">
                          <a:effectLst/>
                        </a:rPr>
                        <a:t>Success (ground pad)</a:t>
                      </a:r>
                    </a:p>
                  </a:txBody>
                  <a:tcPr marL="84028" marR="84028" marT="42014" marB="42014" anchor="ctr"/>
                </a:tc>
                <a:tc>
                  <a:txBody>
                    <a:bodyPr/>
                    <a:lstStyle/>
                    <a:p>
                      <a:pPr algn="ctr">
                        <a:buNone/>
                      </a:pPr>
                      <a:r>
                        <a:rPr lang="en-US" altLang="zh-CN" sz="3000">
                          <a:effectLst/>
                        </a:rPr>
                        <a:t>3</a:t>
                      </a:r>
                    </a:p>
                  </a:txBody>
                  <a:tcPr marL="84028" marR="84028" marT="42014" marB="42014" anchor="ctr"/>
                </a:tc>
                <a:extLst>
                  <a:ext uri="{0D108BD9-81ED-4DB2-BD59-A6C34878D82A}">
                    <a16:rowId xmlns:a16="http://schemas.microsoft.com/office/drawing/2014/main" val="409702260"/>
                  </a:ext>
                </a:extLst>
              </a:tr>
              <a:tr h="598281">
                <a:tc>
                  <a:txBody>
                    <a:bodyPr/>
                    <a:lstStyle/>
                    <a:p>
                      <a:pPr algn="ctr">
                        <a:buNone/>
                      </a:pPr>
                      <a:r>
                        <a:rPr lang="en-US" sz="3000">
                          <a:effectLst/>
                        </a:rPr>
                        <a:t>Controlled (ocean)</a:t>
                      </a:r>
                    </a:p>
                  </a:txBody>
                  <a:tcPr marL="84028" marR="84028" marT="42014" marB="42014" anchor="ctr"/>
                </a:tc>
                <a:tc>
                  <a:txBody>
                    <a:bodyPr/>
                    <a:lstStyle/>
                    <a:p>
                      <a:pPr algn="ctr">
                        <a:buNone/>
                      </a:pPr>
                      <a:r>
                        <a:rPr lang="en-US" altLang="zh-CN" sz="3000">
                          <a:effectLst/>
                        </a:rPr>
                        <a:t>3</a:t>
                      </a:r>
                    </a:p>
                  </a:txBody>
                  <a:tcPr marL="84028" marR="84028" marT="42014" marB="42014" anchor="ctr"/>
                </a:tc>
                <a:extLst>
                  <a:ext uri="{0D108BD9-81ED-4DB2-BD59-A6C34878D82A}">
                    <a16:rowId xmlns:a16="http://schemas.microsoft.com/office/drawing/2014/main" val="3805351737"/>
                  </a:ext>
                </a:extLst>
              </a:tr>
              <a:tr h="598281">
                <a:tc>
                  <a:txBody>
                    <a:bodyPr/>
                    <a:lstStyle/>
                    <a:p>
                      <a:pPr algn="ctr">
                        <a:buNone/>
                      </a:pPr>
                      <a:r>
                        <a:rPr lang="en-US" sz="3000">
                          <a:effectLst/>
                        </a:rPr>
                        <a:t>Uncontrolled (ocean)</a:t>
                      </a:r>
                    </a:p>
                  </a:txBody>
                  <a:tcPr marL="84028" marR="84028" marT="42014" marB="42014" anchor="ctr"/>
                </a:tc>
                <a:tc>
                  <a:txBody>
                    <a:bodyPr/>
                    <a:lstStyle/>
                    <a:p>
                      <a:pPr algn="ctr">
                        <a:buNone/>
                      </a:pPr>
                      <a:r>
                        <a:rPr lang="en-US" altLang="zh-CN" sz="3000">
                          <a:effectLst/>
                        </a:rPr>
                        <a:t>2</a:t>
                      </a:r>
                    </a:p>
                  </a:txBody>
                  <a:tcPr marL="84028" marR="84028" marT="42014" marB="42014" anchor="ctr"/>
                </a:tc>
                <a:extLst>
                  <a:ext uri="{0D108BD9-81ED-4DB2-BD59-A6C34878D82A}">
                    <a16:rowId xmlns:a16="http://schemas.microsoft.com/office/drawing/2014/main" val="2443175361"/>
                  </a:ext>
                </a:extLst>
              </a:tr>
              <a:tr h="598281">
                <a:tc>
                  <a:txBody>
                    <a:bodyPr/>
                    <a:lstStyle/>
                    <a:p>
                      <a:pPr algn="ctr">
                        <a:buNone/>
                      </a:pPr>
                      <a:r>
                        <a:rPr lang="en-US" sz="3000">
                          <a:effectLst/>
                        </a:rPr>
                        <a:t>Failure (parachute)</a:t>
                      </a:r>
                    </a:p>
                  </a:txBody>
                  <a:tcPr marL="84028" marR="84028" marT="42014" marB="42014" anchor="ctr"/>
                </a:tc>
                <a:tc>
                  <a:txBody>
                    <a:bodyPr/>
                    <a:lstStyle/>
                    <a:p>
                      <a:pPr algn="ctr">
                        <a:buNone/>
                      </a:pPr>
                      <a:r>
                        <a:rPr lang="en-US" altLang="zh-CN" sz="3000">
                          <a:effectLst/>
                        </a:rPr>
                        <a:t>2</a:t>
                      </a:r>
                    </a:p>
                  </a:txBody>
                  <a:tcPr marL="84028" marR="84028" marT="42014" marB="42014" anchor="ctr"/>
                </a:tc>
                <a:extLst>
                  <a:ext uri="{0D108BD9-81ED-4DB2-BD59-A6C34878D82A}">
                    <a16:rowId xmlns:a16="http://schemas.microsoft.com/office/drawing/2014/main" val="2451616767"/>
                  </a:ext>
                </a:extLst>
              </a:tr>
              <a:tr h="598281">
                <a:tc>
                  <a:txBody>
                    <a:bodyPr/>
                    <a:lstStyle/>
                    <a:p>
                      <a:pPr algn="ctr">
                        <a:buNone/>
                      </a:pPr>
                      <a:r>
                        <a:rPr lang="en-US" sz="3000">
                          <a:effectLst/>
                        </a:rPr>
                        <a:t>Precluded (drone ship)</a:t>
                      </a:r>
                    </a:p>
                  </a:txBody>
                  <a:tcPr marL="84028" marR="84028" marT="42014" marB="42014" anchor="ctr"/>
                </a:tc>
                <a:tc>
                  <a:txBody>
                    <a:bodyPr/>
                    <a:lstStyle/>
                    <a:p>
                      <a:pPr algn="ctr">
                        <a:buNone/>
                      </a:pPr>
                      <a:r>
                        <a:rPr lang="en-US" altLang="zh-CN" sz="3000">
                          <a:effectLst/>
                        </a:rPr>
                        <a:t>1</a:t>
                      </a:r>
                    </a:p>
                  </a:txBody>
                  <a:tcPr marL="84028" marR="84028" marT="42014" marB="42014" anchor="ctr"/>
                </a:tc>
                <a:extLst>
                  <a:ext uri="{0D108BD9-81ED-4DB2-BD59-A6C34878D82A}">
                    <a16:rowId xmlns:a16="http://schemas.microsoft.com/office/drawing/2014/main" val="344887917"/>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360255"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While other launch sites certainly exist, data is available for only a few. I have decided against a global map as most of it would be pointlessly blank.</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Available Launch Sites</a:t>
            </a:r>
          </a:p>
        </p:txBody>
      </p:sp>
      <p:pic>
        <p:nvPicPr>
          <p:cNvPr id="6" name="Picture 5" descr="A map of the north america&#10;&#10;AI-generated content may be incorrect.">
            <a:extLst>
              <a:ext uri="{FF2B5EF4-FFF2-40B4-BE49-F238E27FC236}">
                <a16:creationId xmlns:a16="http://schemas.microsoft.com/office/drawing/2014/main" id="{D617DF47-E6D1-BE67-93FD-285D63079847}"/>
              </a:ext>
            </a:extLst>
          </p:cNvPr>
          <p:cNvPicPr>
            <a:picLocks noChangeAspect="1"/>
          </p:cNvPicPr>
          <p:nvPr/>
        </p:nvPicPr>
        <p:blipFill>
          <a:blip r:embed="rId3"/>
          <a:srcRect l="7050" t="1263" r="5103"/>
          <a:stretch>
            <a:fillRect/>
          </a:stretch>
        </p:blipFill>
        <p:spPr>
          <a:xfrm>
            <a:off x="5322770" y="1825625"/>
            <a:ext cx="6477804" cy="442045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876693" y="741391"/>
            <a:ext cx="3351679"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Pop-up Folium Map</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6693" y="2533476"/>
            <a:ext cx="3351679" cy="3447832"/>
          </a:xfrm>
          <a:prstGeom prst="rect">
            <a:avLst/>
          </a:prstGeom>
        </p:spPr>
        <p:txBody>
          <a:bodyPr vert="horz" lIns="91440" tIns="45720" rIns="91440" bIns="45720" rtlCol="0" anchor="t">
            <a:normAutofit/>
          </a:bodyPr>
          <a:lstStyle/>
          <a:p>
            <a:pPr marL="0">
              <a:spcBef>
                <a:spcPts val="1400"/>
              </a:spcBef>
            </a:pPr>
            <a:r>
              <a:rPr lang="en-US" sz="2000"/>
              <a:t>Here we can see the outcomes from a variety of sites.</a:t>
            </a:r>
          </a:p>
          <a:p>
            <a:pPr marL="0">
              <a:spcBef>
                <a:spcPts val="1400"/>
              </a:spcBef>
            </a:pPr>
            <a:r>
              <a:rPr lang="en-US" sz="2000"/>
              <a:t>Each of these pop-ups contains helpful information on each launch</a:t>
            </a:r>
          </a:p>
        </p:txBody>
      </p:sp>
      <p:pic>
        <p:nvPicPr>
          <p:cNvPr id="10" name="Picture 9" descr="A map of the united states&#10;&#10;AI-generated content may be incorrect.">
            <a:extLst>
              <a:ext uri="{FF2B5EF4-FFF2-40B4-BE49-F238E27FC236}">
                <a16:creationId xmlns:a16="http://schemas.microsoft.com/office/drawing/2014/main" id="{DED27A18-2213-0E45-097D-9073717CB139}"/>
              </a:ext>
            </a:extLst>
          </p:cNvPr>
          <p:cNvPicPr>
            <a:picLocks noChangeAspect="1"/>
          </p:cNvPicPr>
          <p:nvPr/>
        </p:nvPicPr>
        <p:blipFill>
          <a:blip r:embed="rId2"/>
          <a:srcRect r="12466" b="-1"/>
          <a:stretch>
            <a:fillRect/>
          </a:stretch>
        </p:blipFill>
        <p:spPr>
          <a:xfrm>
            <a:off x="5065566" y="10"/>
            <a:ext cx="7032825" cy="4378805"/>
          </a:xfrm>
          <a:prstGeom prst="rect">
            <a:avLst/>
          </a:prstGeom>
        </p:spPr>
      </p:pic>
      <p:sp>
        <p:nvSpPr>
          <p:cNvPr id="15" name="Rectangle 14">
            <a:extLst>
              <a:ext uri="{FF2B5EF4-FFF2-40B4-BE49-F238E27FC236}">
                <a16:creationId xmlns:a16="http://schemas.microsoft.com/office/drawing/2014/main" id="{4DD35268-6FBE-0BCD-C050-3F804C7C5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2068597" y="0"/>
            <a:ext cx="123401" cy="3290157"/>
          </a:xfrm>
          <a:prstGeom prst="rect">
            <a:avLst/>
          </a:prstGeom>
          <a:gradFill>
            <a:gsLst>
              <a:gs pos="20000">
                <a:schemeClr val="accent3">
                  <a:alpha val="0"/>
                </a:schemeClr>
              </a:gs>
              <a:gs pos="100000">
                <a:schemeClr val="accent3">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video game&#10;&#10;AI-generated content may be incorrect.">
            <a:extLst>
              <a:ext uri="{FF2B5EF4-FFF2-40B4-BE49-F238E27FC236}">
                <a16:creationId xmlns:a16="http://schemas.microsoft.com/office/drawing/2014/main" id="{EA866AC7-E01C-485B-0DC0-D5DB3DABAEC6}"/>
              </a:ext>
            </a:extLst>
          </p:cNvPr>
          <p:cNvPicPr>
            <a:picLocks noChangeAspect="1"/>
          </p:cNvPicPr>
          <p:nvPr/>
        </p:nvPicPr>
        <p:blipFill>
          <a:blip r:embed="rId3"/>
          <a:srcRect l="2002" r="6292" b="-2"/>
          <a:stretch>
            <a:fillRect/>
          </a:stretch>
        </p:blipFill>
        <p:spPr>
          <a:xfrm>
            <a:off x="5065566" y="4378817"/>
            <a:ext cx="3524828" cy="2479183"/>
          </a:xfrm>
          <a:prstGeom prst="rect">
            <a:avLst/>
          </a:prstGeom>
        </p:spPr>
      </p:pic>
      <p:pic>
        <p:nvPicPr>
          <p:cNvPr id="4" name="Picture 3" descr="A map with a circle with a point in the center&#10;&#10;AI-generated content may be incorrect.">
            <a:extLst>
              <a:ext uri="{FF2B5EF4-FFF2-40B4-BE49-F238E27FC236}">
                <a16:creationId xmlns:a16="http://schemas.microsoft.com/office/drawing/2014/main" id="{31AE0645-612B-8F46-2932-0C0C04733B46}"/>
              </a:ext>
            </a:extLst>
          </p:cNvPr>
          <p:cNvPicPr>
            <a:picLocks noChangeAspect="1"/>
          </p:cNvPicPr>
          <p:nvPr/>
        </p:nvPicPr>
        <p:blipFill>
          <a:blip r:embed="rId4"/>
          <a:srcRect r="-1" b="3979"/>
          <a:stretch>
            <a:fillRect/>
          </a:stretch>
        </p:blipFill>
        <p:spPr>
          <a:xfrm>
            <a:off x="8573563" y="4378818"/>
            <a:ext cx="3524828" cy="247918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36</a:t>
            </a:fld>
            <a:endParaRPr lang="en-US" sz="1200">
              <a:solidFill>
                <a:srgbClr val="FFFFFF"/>
              </a:solidFill>
              <a:latin typeface="+mn-lt"/>
            </a:endParaRPr>
          </a:p>
        </p:txBody>
      </p:sp>
      <p:grpSp>
        <p:nvGrpSpPr>
          <p:cNvPr id="17" name="Group 16">
            <a:extLst>
              <a:ext uri="{FF2B5EF4-FFF2-40B4-BE49-F238E27FC236}">
                <a16:creationId xmlns:a16="http://schemas.microsoft.com/office/drawing/2014/main" id="{F3A0B02E-2A29-A1CD-0D60-A9E1681AF3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8" name="Rectangle 17">
              <a:extLst>
                <a:ext uri="{FF2B5EF4-FFF2-40B4-BE49-F238E27FC236}">
                  <a16:creationId xmlns:a16="http://schemas.microsoft.com/office/drawing/2014/main" id="{DB760236-1E5E-7CEA-DCDD-21F3FB288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0D6BAEE-FD58-F5B7-5CF3-A74EB385D7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27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is an example of how we tracked distances between key geographic features. </a:t>
            </a:r>
          </a:p>
          <a:p>
            <a:pPr marL="0" indent="0">
              <a:lnSpc>
                <a:spcPct val="100000"/>
              </a:lnSpc>
              <a:spcBef>
                <a:spcPts val="1400"/>
              </a:spcBef>
              <a:buNone/>
            </a:pPr>
            <a:r>
              <a:rPr lang="en-US" sz="2200" dirty="0">
                <a:solidFill>
                  <a:schemeClr val="accent3">
                    <a:lumMod val="25000"/>
                  </a:schemeClr>
                </a:solidFill>
                <a:latin typeface="Abadi"/>
              </a:rPr>
              <a:t>Each site has its distance</a:t>
            </a:r>
          </a:p>
          <a:p>
            <a:pPr marL="0" indent="0">
              <a:lnSpc>
                <a:spcPct val="100000"/>
              </a:lnSpc>
              <a:spcBef>
                <a:spcPts val="1400"/>
              </a:spcBef>
              <a:buNone/>
            </a:pPr>
            <a:r>
              <a:rPr lang="en-US" sz="2200" dirty="0">
                <a:solidFill>
                  <a:schemeClr val="accent3">
                    <a:lumMod val="25000"/>
                  </a:schemeClr>
                </a:solidFill>
                <a:latin typeface="Abadi"/>
              </a:rPr>
              <a:t>tracked to better understand</a:t>
            </a:r>
          </a:p>
          <a:p>
            <a:pPr marL="0" indent="0">
              <a:lnSpc>
                <a:spcPct val="100000"/>
              </a:lnSpc>
              <a:spcBef>
                <a:spcPts val="1400"/>
              </a:spcBef>
              <a:buNone/>
            </a:pPr>
            <a:r>
              <a:rPr lang="en-US" sz="2200" dirty="0">
                <a:solidFill>
                  <a:schemeClr val="accent3">
                    <a:lumMod val="25000"/>
                  </a:schemeClr>
                </a:solidFill>
                <a:latin typeface="Abadi"/>
              </a:rPr>
              <a:t>better how other features</a:t>
            </a:r>
          </a:p>
          <a:p>
            <a:pPr marL="0" indent="0">
              <a:lnSpc>
                <a:spcPct val="100000"/>
              </a:lnSpc>
              <a:spcBef>
                <a:spcPts val="1400"/>
              </a:spcBef>
              <a:buNone/>
            </a:pPr>
            <a:r>
              <a:rPr lang="en-US" sz="2200" dirty="0">
                <a:solidFill>
                  <a:schemeClr val="accent3">
                    <a:lumMod val="25000"/>
                  </a:schemeClr>
                </a:solidFill>
                <a:latin typeface="Abadi"/>
              </a:rPr>
              <a:t>might impact outcomes.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Coast</a:t>
            </a:r>
          </a:p>
        </p:txBody>
      </p:sp>
      <p:pic>
        <p:nvPicPr>
          <p:cNvPr id="4" name="Picture 3" descr="A screenshot of a map&#10;&#10;AI-generated content may be incorrect.">
            <a:extLst>
              <a:ext uri="{FF2B5EF4-FFF2-40B4-BE49-F238E27FC236}">
                <a16:creationId xmlns:a16="http://schemas.microsoft.com/office/drawing/2014/main" id="{B470B6AB-6B22-0435-7FB0-E5C7EF8618B3}"/>
              </a:ext>
            </a:extLst>
          </p:cNvPr>
          <p:cNvPicPr>
            <a:picLocks noChangeAspect="1"/>
          </p:cNvPicPr>
          <p:nvPr/>
        </p:nvPicPr>
        <p:blipFill>
          <a:blip r:embed="rId3"/>
          <a:stretch>
            <a:fillRect/>
          </a:stretch>
        </p:blipFill>
        <p:spPr>
          <a:xfrm>
            <a:off x="4360248" y="2219234"/>
            <a:ext cx="7706625" cy="410011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14914"/>
            <a:ext cx="9745589" cy="476204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chart shows where successful launches are coming from. From here, we can see that the largest share of successes come from KSC LC-39A</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for All Sites</a:t>
            </a:r>
          </a:p>
        </p:txBody>
      </p:sp>
      <p:pic>
        <p:nvPicPr>
          <p:cNvPr id="4" name="Picture 3" descr="A pie chart with different colored circles&#10;&#10;AI-generated content may be incorrect.">
            <a:extLst>
              <a:ext uri="{FF2B5EF4-FFF2-40B4-BE49-F238E27FC236}">
                <a16:creationId xmlns:a16="http://schemas.microsoft.com/office/drawing/2014/main" id="{821F1E41-1024-040A-740F-E51600DE4E93}"/>
              </a:ext>
            </a:extLst>
          </p:cNvPr>
          <p:cNvPicPr>
            <a:picLocks noChangeAspect="1"/>
          </p:cNvPicPr>
          <p:nvPr/>
        </p:nvPicPr>
        <p:blipFill>
          <a:blip r:embed="rId3"/>
          <a:srcRect t="6457" b="8747"/>
          <a:stretch>
            <a:fillRect/>
          </a:stretch>
        </p:blipFill>
        <p:spPr>
          <a:xfrm>
            <a:off x="256346" y="2294654"/>
            <a:ext cx="10660241" cy="402469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297762" y="329184"/>
            <a:ext cx="6251110"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Introduction</a:t>
            </a:r>
            <a:endParaRPr lang="en-US" sz="5400" dirty="0">
              <a:solidFill>
                <a:schemeClr val="tx1"/>
              </a:solidFill>
              <a:latin typeface="+mj-lt"/>
              <a:ea typeface="+mj-ea"/>
              <a:cs typeface="+mj-cs"/>
            </a:endParaRPr>
          </a:p>
        </p:txBody>
      </p:sp>
      <p:pic>
        <p:nvPicPr>
          <p:cNvPr id="36" name="Picture 35">
            <a:extLst>
              <a:ext uri="{FF2B5EF4-FFF2-40B4-BE49-F238E27FC236}">
                <a16:creationId xmlns:a16="http://schemas.microsoft.com/office/drawing/2014/main" id="{C809864F-907B-47FF-3AA2-02AA704D114E}"/>
              </a:ext>
            </a:extLst>
          </p:cNvPr>
          <p:cNvPicPr>
            <a:picLocks noChangeAspect="1"/>
          </p:cNvPicPr>
          <p:nvPr/>
        </p:nvPicPr>
        <p:blipFill>
          <a:blip r:embed="rId2"/>
          <a:srcRect l="26276" r="35524"/>
          <a:stretch>
            <a:fill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59"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tent Placeholder 2">
            <a:extLst>
              <a:ext uri="{FF2B5EF4-FFF2-40B4-BE49-F238E27FC236}">
                <a16:creationId xmlns:a16="http://schemas.microsoft.com/office/drawing/2014/main" id="{8C762C0E-E8A2-AE62-E7E4-728C33F22B63}"/>
              </a:ext>
            </a:extLst>
          </p:cNvPr>
          <p:cNvSpPr txBox="1">
            <a:spLocks/>
          </p:cNvSpPr>
          <p:nvPr/>
        </p:nvSpPr>
        <p:spPr>
          <a:xfrm>
            <a:off x="5297762" y="2706624"/>
            <a:ext cx="6251110" cy="38039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700" dirty="0">
                <a:solidFill>
                  <a:schemeClr val="tx1"/>
                </a:solidFill>
                <a:latin typeface="+mn-lt"/>
              </a:rPr>
              <a:t>Our project began with the objective of insuring the success of our company, “</a:t>
            </a:r>
            <a:r>
              <a:rPr lang="en-US" sz="1700" dirty="0" err="1">
                <a:solidFill>
                  <a:schemeClr val="tx1"/>
                </a:solidFill>
                <a:latin typeface="+mn-lt"/>
              </a:rPr>
              <a:t>SpaceY</a:t>
            </a:r>
            <a:r>
              <a:rPr lang="en-US" sz="1700" dirty="0">
                <a:solidFill>
                  <a:schemeClr val="tx1"/>
                </a:solidFill>
                <a:latin typeface="+mn-lt"/>
              </a:rPr>
              <a:t>,” by building upon the experiences of the existing company “SpaceX”.</a:t>
            </a:r>
          </a:p>
          <a:p>
            <a:pPr marL="0">
              <a:spcBef>
                <a:spcPts val="1400"/>
              </a:spcBef>
              <a:buFont typeface="Arial" panose="020B0604020202020204" pitchFamily="34" charset="0"/>
              <a:buChar char="•"/>
            </a:pPr>
            <a:endParaRPr lang="en-US" sz="1700" dirty="0">
              <a:solidFill>
                <a:schemeClr val="tx1"/>
              </a:solidFill>
              <a:latin typeface="+mn-lt"/>
            </a:endParaRPr>
          </a:p>
          <a:p>
            <a:pPr marL="0">
              <a:spcBef>
                <a:spcPts val="1400"/>
              </a:spcBef>
              <a:buFont typeface="Arial" panose="020B0604020202020204" pitchFamily="34" charset="0"/>
              <a:buChar char="•"/>
            </a:pPr>
            <a:r>
              <a:rPr lang="en-US" sz="1700" dirty="0">
                <a:solidFill>
                  <a:schemeClr val="tx1"/>
                </a:solidFill>
                <a:latin typeface="+mn-lt"/>
              </a:rPr>
              <a:t>To do this, we sought to determine the optimal conditions for launching reusable rockets to maximize recoverability and succuss rates.</a:t>
            </a:r>
          </a:p>
          <a:p>
            <a:pPr marL="0">
              <a:spcBef>
                <a:spcPts val="1400"/>
              </a:spcBef>
              <a:buFont typeface="Arial" panose="020B0604020202020204" pitchFamily="34" charset="0"/>
              <a:buChar char="•"/>
            </a:pPr>
            <a:endParaRPr lang="en-US" sz="1700" dirty="0">
              <a:solidFill>
                <a:schemeClr val="tx1"/>
              </a:solidFill>
              <a:latin typeface="+mn-lt"/>
            </a:endParaRPr>
          </a:p>
          <a:p>
            <a:pPr marL="0" indent="0">
              <a:spcBef>
                <a:spcPts val="1400"/>
              </a:spcBef>
              <a:buNone/>
            </a:pPr>
            <a:r>
              <a:rPr lang="en-US" sz="1700" dirty="0">
                <a:solidFill>
                  <a:schemeClr val="tx1"/>
                </a:solidFill>
                <a:latin typeface="+mn-lt"/>
              </a:rPr>
              <a:t>This presentation aims to explain our findings and provide an understanding of the principles used to determine at them</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052978" y="6356350"/>
            <a:ext cx="1300821"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405288"/>
            <a:ext cx="4309611" cy="5188017"/>
          </a:xfrm>
          <a:prstGeom prst="rect">
            <a:avLst/>
          </a:prstGeom>
        </p:spPr>
        <p:txBody>
          <a:bodyPr lIns="91440" tIns="45720" rIns="91440" bIns="45720" anchor="t">
            <a:normAutofit/>
          </a:bodyPr>
          <a:lstStyle/>
          <a:p>
            <a:pPr marL="0" indent="0">
              <a:buNone/>
            </a:pPr>
            <a:r>
              <a:rPr lang="en-US" sz="2400" dirty="0"/>
              <a:t>I know what’re you’re thinking: I said wouldn’t say it anymore, but here I am, saying it. Hopefully this is REALLY the last time, but…. </a:t>
            </a:r>
            <a:r>
              <a:rPr lang="en-US" altLang="zh-CN" sz="2400" dirty="0"/>
              <a:t>a Class of 0 indicates a failure, while a Class of 1 indicates a success.</a:t>
            </a:r>
          </a:p>
          <a:p>
            <a:pPr marL="0" indent="0">
              <a:buNone/>
            </a:pPr>
            <a:endParaRPr lang="en-US" dirty="0"/>
          </a:p>
          <a:p>
            <a:pPr marL="0" indent="0">
              <a:buNone/>
            </a:pPr>
            <a:r>
              <a:rPr lang="en-US" dirty="0"/>
              <a:t>We can see an almost 77% success rate at site KSC LC-39A</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and Failure for KSC LC-39A</a:t>
            </a:r>
          </a:p>
        </p:txBody>
      </p:sp>
      <p:pic>
        <p:nvPicPr>
          <p:cNvPr id="4" name="Picture 3" descr="A blue and red pie chart&#10;&#10;AI-generated content may be incorrect.">
            <a:extLst>
              <a:ext uri="{FF2B5EF4-FFF2-40B4-BE49-F238E27FC236}">
                <a16:creationId xmlns:a16="http://schemas.microsoft.com/office/drawing/2014/main" id="{7763844C-E34A-20E5-924A-F944C5CEA264}"/>
              </a:ext>
            </a:extLst>
          </p:cNvPr>
          <p:cNvPicPr>
            <a:picLocks noChangeAspect="1"/>
          </p:cNvPicPr>
          <p:nvPr/>
        </p:nvPicPr>
        <p:blipFill>
          <a:blip r:embed="rId3"/>
          <a:stretch>
            <a:fillRect/>
          </a:stretch>
        </p:blipFill>
        <p:spPr>
          <a:xfrm>
            <a:off x="5133047" y="1638208"/>
            <a:ext cx="6324925" cy="358158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59014"/>
            <a:ext cx="10414662" cy="491794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first thing to do is to visualize the graph in terms of bands. The band with the most successes is 2000kg to 6000kg. Narrowing the band down even further takes us to 2000kg  to 4000kg</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chemeClr val="accent3">
                    <a:lumMod val="25000"/>
                  </a:schemeClr>
                </a:solidFill>
                <a:latin typeface="Abadi" panose="020B0604020104020204" pitchFamily="34" charset="0"/>
              </a:rPr>
              <a:t>Payload vs. Launch Outcome</a:t>
            </a:r>
            <a:endParaRPr lang="en-US" dirty="0">
              <a:solidFill>
                <a:srgbClr val="0B49CB"/>
              </a:solidFill>
              <a:latin typeface="Abadi"/>
            </a:endParaRPr>
          </a:p>
        </p:txBody>
      </p:sp>
      <p:pic>
        <p:nvPicPr>
          <p:cNvPr id="4" name="Picture 3" descr="A white grid with many colored squares&#10;&#10;AI-generated content may be incorrect.">
            <a:extLst>
              <a:ext uri="{FF2B5EF4-FFF2-40B4-BE49-F238E27FC236}">
                <a16:creationId xmlns:a16="http://schemas.microsoft.com/office/drawing/2014/main" id="{6BAA7A79-CDA7-6842-CABF-8F6D177C618F}"/>
              </a:ext>
            </a:extLst>
          </p:cNvPr>
          <p:cNvPicPr>
            <a:picLocks noChangeAspect="1"/>
          </p:cNvPicPr>
          <p:nvPr/>
        </p:nvPicPr>
        <p:blipFill>
          <a:blip r:embed="rId3"/>
          <a:stretch>
            <a:fillRect/>
          </a:stretch>
        </p:blipFill>
        <p:spPr>
          <a:xfrm>
            <a:off x="-57754" y="2403602"/>
            <a:ext cx="12192000" cy="3195384"/>
          </a:xfrm>
          <a:prstGeom prst="rect">
            <a:avLst/>
          </a:prstGeom>
        </p:spPr>
      </p:pic>
      <p:sp>
        <p:nvSpPr>
          <p:cNvPr id="6" name="Rectangle 5">
            <a:extLst>
              <a:ext uri="{FF2B5EF4-FFF2-40B4-BE49-F238E27FC236}">
                <a16:creationId xmlns:a16="http://schemas.microsoft.com/office/drawing/2014/main" id="{F981D613-A1F5-F5C6-E670-3642EA618908}"/>
              </a:ext>
            </a:extLst>
          </p:cNvPr>
          <p:cNvSpPr/>
          <p:nvPr/>
        </p:nvSpPr>
        <p:spPr>
          <a:xfrm>
            <a:off x="2935705" y="2993457"/>
            <a:ext cx="1973179" cy="1992430"/>
          </a:xfrm>
          <a:prstGeom prst="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rrow: Down 6">
            <a:extLst>
              <a:ext uri="{FF2B5EF4-FFF2-40B4-BE49-F238E27FC236}">
                <a16:creationId xmlns:a16="http://schemas.microsoft.com/office/drawing/2014/main" id="{A0798E7B-7BD5-EAEF-AB17-39C3571BD964}"/>
              </a:ext>
            </a:extLst>
          </p:cNvPr>
          <p:cNvSpPr/>
          <p:nvPr/>
        </p:nvSpPr>
        <p:spPr>
          <a:xfrm>
            <a:off x="3724976" y="2589195"/>
            <a:ext cx="327259" cy="3368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Arc 15">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Classification Accuracy</a:t>
            </a:r>
          </a:p>
        </p:txBody>
      </p:sp>
      <p:sp>
        <p:nvSpPr>
          <p:cNvPr id="18" name="Freeform: Shape 17">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894962" y="1984443"/>
            <a:ext cx="5458838" cy="4192520"/>
          </a:xfrm>
          <a:prstGeom prst="rect">
            <a:avLst/>
          </a:prstGeom>
        </p:spPr>
        <p:txBody>
          <a:bodyPr vert="horz" lIns="91440" tIns="45720" rIns="91440" bIns="45720" rtlCol="0">
            <a:normAutofit/>
          </a:bodyPr>
          <a:lstStyle/>
          <a:p>
            <a:pPr marL="0" indent="0">
              <a:spcBef>
                <a:spcPts val="1400"/>
              </a:spcBef>
              <a:buNone/>
            </a:pPr>
            <a:r>
              <a:rPr lang="en-US" dirty="0"/>
              <a:t>This chart shows accuracy as a percentage.</a:t>
            </a:r>
          </a:p>
          <a:p>
            <a:pPr marL="0" indent="0">
              <a:spcBef>
                <a:spcPts val="1400"/>
              </a:spcBef>
              <a:buNone/>
            </a:pPr>
            <a:endParaRPr lang="en-US" dirty="0"/>
          </a:p>
          <a:p>
            <a:pPr marL="0" indent="0">
              <a:spcBef>
                <a:spcPts val="1400"/>
              </a:spcBef>
              <a:buNone/>
            </a:pPr>
            <a:r>
              <a:rPr lang="en-US" dirty="0"/>
              <a:t>Here we see that the Decision Tree has by far the highest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graphicFrame>
        <p:nvGraphicFramePr>
          <p:cNvPr id="6" name="Chart 5">
            <a:extLst>
              <a:ext uri="{FF2B5EF4-FFF2-40B4-BE49-F238E27FC236}">
                <a16:creationId xmlns:a16="http://schemas.microsoft.com/office/drawing/2014/main" id="{23314994-1656-09D1-FBE9-06B3B843F1F0}"/>
              </a:ext>
            </a:extLst>
          </p:cNvPr>
          <p:cNvGraphicFramePr/>
          <p:nvPr>
            <p:extLst>
              <p:ext uri="{D42A27DB-BD31-4B8C-83A1-F6EECF244321}">
                <p14:modId xmlns:p14="http://schemas.microsoft.com/office/powerpoint/2010/main" val="4071981280"/>
              </p:ext>
            </p:extLst>
          </p:nvPr>
        </p:nvGraphicFramePr>
        <p:xfrm>
          <a:off x="703182" y="511293"/>
          <a:ext cx="4777381" cy="566567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486400" y="1785456"/>
            <a:ext cx="6571120"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Based on our Confusion Matrix, we can see that there are the fewest False Positives. While there is room for improvement, any thing more accurate could be suspected of overfitting the data</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for Tree Decision</a:t>
            </a:r>
            <a:endParaRPr lang="en-US" dirty="0">
              <a:solidFill>
                <a:srgbClr val="0B49CB"/>
              </a:solidFill>
            </a:endParaRPr>
          </a:p>
        </p:txBody>
      </p:sp>
      <p:pic>
        <p:nvPicPr>
          <p:cNvPr id="3" name="Picture 2" descr="A diagram of different colored squares&#10;&#10;AI-generated content may be incorrect.">
            <a:extLst>
              <a:ext uri="{FF2B5EF4-FFF2-40B4-BE49-F238E27FC236}">
                <a16:creationId xmlns:a16="http://schemas.microsoft.com/office/drawing/2014/main" id="{813D90AF-6153-1251-9F7B-DB1EC670ACA9}"/>
              </a:ext>
            </a:extLst>
          </p:cNvPr>
          <p:cNvPicPr>
            <a:picLocks noChangeAspect="1"/>
          </p:cNvPicPr>
          <p:nvPr/>
        </p:nvPicPr>
        <p:blipFill>
          <a:blip r:embed="rId3"/>
          <a:stretch>
            <a:fillRect/>
          </a:stretch>
        </p:blipFill>
        <p:spPr>
          <a:xfrm>
            <a:off x="380649" y="1175434"/>
            <a:ext cx="4962525"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25272" y="1684182"/>
            <a:ext cx="5903913" cy="4351338"/>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restate the conclusions:</a:t>
            </a:r>
          </a:p>
          <a:p>
            <a:pPr marL="457200" indent="-457200">
              <a:lnSpc>
                <a:spcPct val="100000"/>
              </a:lnSpc>
              <a:spcBef>
                <a:spcPts val="1400"/>
              </a:spcBef>
              <a:buAutoNum type="arabicParenR"/>
            </a:pPr>
            <a:r>
              <a:rPr lang="en-US" sz="2200" dirty="0">
                <a:solidFill>
                  <a:schemeClr val="accent3">
                    <a:lumMod val="25000"/>
                  </a:schemeClr>
                </a:solidFill>
                <a:latin typeface="Abadi" panose="020B0604020104020204" pitchFamily="34" charset="0"/>
              </a:rPr>
              <a:t>From our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Visualizations we can see that the optimal weight is between 2k and 4k kg.</a:t>
            </a:r>
          </a:p>
          <a:p>
            <a:pPr marL="457200" indent="-457200">
              <a:lnSpc>
                <a:spcPct val="100000"/>
              </a:lnSpc>
              <a:spcBef>
                <a:spcPts val="1400"/>
              </a:spcBef>
              <a:buAutoNum type="arabicParenR"/>
            </a:pPr>
            <a:r>
              <a:rPr lang="en-US" sz="2200" dirty="0">
                <a:solidFill>
                  <a:schemeClr val="accent3">
                    <a:lumMod val="25000"/>
                  </a:schemeClr>
                </a:solidFill>
                <a:latin typeface="Abadi" panose="020B0604020104020204" pitchFamily="34" charset="0"/>
              </a:rPr>
              <a:t>Again using our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we see that the site with the most success is KSC LC-39A</a:t>
            </a:r>
          </a:p>
          <a:p>
            <a:pPr marL="457200" indent="-457200">
              <a:lnSpc>
                <a:spcPct val="100000"/>
              </a:lnSpc>
              <a:spcBef>
                <a:spcPts val="1400"/>
              </a:spcBef>
              <a:buAutoNum type="arabicParenR"/>
            </a:pPr>
            <a:r>
              <a:rPr lang="en-US" sz="2200" dirty="0">
                <a:solidFill>
                  <a:schemeClr val="accent3">
                    <a:lumMod val="25000"/>
                  </a:schemeClr>
                </a:solidFill>
                <a:latin typeface="Abadi" panose="020B0604020104020204" pitchFamily="34" charset="0"/>
              </a:rPr>
              <a:t>From our advance visualization with Seaborne, we can see that there are a variety of good choices for our orbit.</a:t>
            </a:r>
          </a:p>
          <a:p>
            <a:pPr marL="457200" indent="-457200">
              <a:lnSpc>
                <a:spcPct val="100000"/>
              </a:lnSpc>
              <a:spcBef>
                <a:spcPts val="1400"/>
              </a:spcBef>
              <a:buAutoNum type="arabicParenR"/>
            </a:pPr>
            <a:r>
              <a:rPr lang="en-US" sz="2200" dirty="0">
                <a:solidFill>
                  <a:schemeClr val="accent3">
                    <a:lumMod val="25000"/>
                  </a:schemeClr>
                </a:solidFill>
                <a:latin typeface="Abadi" panose="020B0604020104020204" pitchFamily="34" charset="0"/>
              </a:rPr>
              <a:t>From our initial Data Wrangling, we see that the optimal recovery method is Drone Ship(ASDS)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graphicFrame>
        <p:nvGraphicFramePr>
          <p:cNvPr id="2" name="Content Placeholder 2">
            <a:extLst>
              <a:ext uri="{FF2B5EF4-FFF2-40B4-BE49-F238E27FC236}">
                <a16:creationId xmlns:a16="http://schemas.microsoft.com/office/drawing/2014/main" id="{1AF5633B-BE16-6335-C5A0-DF632EDC8107}"/>
              </a:ext>
            </a:extLst>
          </p:cNvPr>
          <p:cNvGraphicFramePr/>
          <p:nvPr>
            <p:extLst>
              <p:ext uri="{D42A27DB-BD31-4B8C-83A1-F6EECF244321}">
                <p14:modId xmlns:p14="http://schemas.microsoft.com/office/powerpoint/2010/main" val="1681054265"/>
              </p:ext>
            </p:extLst>
          </p:nvPr>
        </p:nvGraphicFramePr>
        <p:xfrm>
          <a:off x="6096000" y="3016992"/>
          <a:ext cx="6054683" cy="16707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None at this time (Slide is hidden or at least should be. I don’t know if that will translate when this is exported as a PDF)</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2" y="1580808"/>
            <a:ext cx="10792068"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collected via Scrapping and SpaceX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standardized according to industry standards (more on this latter)</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Built predictive models based using a Decision Tree Classification model.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548082"/>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data used for our investigation was collected using 2 primary sources: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					</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API is a free API that provides excellent data freely available to the public.</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Wikipedia, while not ideal as a source, certainly provides a free and convenient information repository.</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Rounded Corners 1">
            <a:extLst>
              <a:ext uri="{FF2B5EF4-FFF2-40B4-BE49-F238E27FC236}">
                <a16:creationId xmlns:a16="http://schemas.microsoft.com/office/drawing/2014/main" id="{9A25C8C3-7960-3035-FB8F-CB62DA9EF2AC}"/>
              </a:ext>
            </a:extLst>
          </p:cNvPr>
          <p:cNvSpPr/>
          <p:nvPr/>
        </p:nvSpPr>
        <p:spPr>
          <a:xfrm>
            <a:off x="1833880" y="2906526"/>
            <a:ext cx="3519055" cy="1149928"/>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effectLst>
                  <a:outerShdw blurRad="38100" dist="38100" dir="2700000" algn="tl">
                    <a:srgbClr val="000000">
                      <a:alpha val="43137"/>
                    </a:srgbClr>
                  </a:outerShdw>
                </a:effectLst>
                <a:latin typeface="Abadi" panose="020B0604020104020204" pitchFamily="34" charset="0"/>
              </a:rPr>
              <a:t>SpaceX API</a:t>
            </a:r>
            <a:endParaRPr lang="zh-CN" altLang="en-US" dirty="0">
              <a:solidFill>
                <a:schemeClr val="bg1"/>
              </a:solidFill>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3AE7D39C-B240-3C5A-873A-7B3540BA0916}"/>
              </a:ext>
            </a:extLst>
          </p:cNvPr>
          <p:cNvSpPr/>
          <p:nvPr/>
        </p:nvSpPr>
        <p:spPr>
          <a:xfrm>
            <a:off x="6632787" y="2906526"/>
            <a:ext cx="3519055" cy="1149928"/>
          </a:xfrm>
          <a:prstGeom prst="roundRect">
            <a:avLst/>
          </a:prstGeom>
          <a:solidFill>
            <a:schemeClr val="accent2">
              <a:lumMod val="75000"/>
            </a:schemeClr>
          </a:solid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400"/>
              </a:spcBef>
            </a:pPr>
            <a:r>
              <a:rPr lang="en-US" altLang="zh-CN" dirty="0">
                <a:solidFill>
                  <a:schemeClr val="bg1"/>
                </a:solidFill>
                <a:effectLst>
                  <a:outerShdw blurRad="38100" dist="38100" dir="2700000" algn="tl">
                    <a:srgbClr val="000000">
                      <a:alpha val="43137"/>
                    </a:srgbClr>
                  </a:outerShdw>
                </a:effectLst>
                <a:latin typeface="Abadi" panose="020B0604020104020204" pitchFamily="34" charset="0"/>
              </a:rPr>
              <a:t>Web scrapping Wikipedia</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4"/>
            <a:ext cx="4801129" cy="4656449"/>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from SpaceX API was gathered using a variety of libraries:</a:t>
            </a:r>
          </a:p>
          <a:p>
            <a:pPr>
              <a:lnSpc>
                <a:spcPct val="100000"/>
              </a:lnSpc>
              <a:spcBef>
                <a:spcPts val="1400"/>
              </a:spcBef>
            </a:pPr>
            <a:r>
              <a:rPr lang="en-US" sz="1500" dirty="0">
                <a:solidFill>
                  <a:schemeClr val="accent3">
                    <a:lumMod val="25000"/>
                  </a:schemeClr>
                </a:solidFill>
                <a:latin typeface="Abadi" panose="020B0604020104020204" pitchFamily="34" charset="0"/>
              </a:rPr>
              <a:t>Requests</a:t>
            </a:r>
          </a:p>
          <a:p>
            <a:pPr>
              <a:lnSpc>
                <a:spcPct val="100000"/>
              </a:lnSpc>
              <a:spcBef>
                <a:spcPts val="1400"/>
              </a:spcBef>
            </a:pPr>
            <a:r>
              <a:rPr lang="en-US" sz="1500" dirty="0">
                <a:solidFill>
                  <a:schemeClr val="accent3">
                    <a:lumMod val="25000"/>
                  </a:schemeClr>
                </a:solidFill>
                <a:latin typeface="Abadi" panose="020B0604020104020204" pitchFamily="34" charset="0"/>
              </a:rPr>
              <a:t>Pandas</a:t>
            </a:r>
          </a:p>
          <a:p>
            <a:pPr>
              <a:lnSpc>
                <a:spcPct val="100000"/>
              </a:lnSpc>
              <a:spcBef>
                <a:spcPts val="1400"/>
              </a:spcBef>
            </a:pPr>
            <a:r>
              <a:rPr lang="en-US" sz="1500" dirty="0" err="1">
                <a:solidFill>
                  <a:schemeClr val="accent3">
                    <a:lumMod val="25000"/>
                  </a:schemeClr>
                </a:solidFill>
                <a:latin typeface="Abadi" panose="020B0604020104020204" pitchFamily="34" charset="0"/>
              </a:rPr>
              <a:t>Numpy</a:t>
            </a:r>
            <a:endParaRPr lang="en-US" sz="1500" dirty="0">
              <a:solidFill>
                <a:schemeClr val="accent3">
                  <a:lumMod val="25000"/>
                </a:schemeClr>
              </a:solidFill>
              <a:latin typeface="Abadi" panose="020B0604020104020204" pitchFamily="34" charset="0"/>
            </a:endParaRPr>
          </a:p>
          <a:p>
            <a:pPr>
              <a:lnSpc>
                <a:spcPct val="100000"/>
              </a:lnSpc>
              <a:spcBef>
                <a:spcPts val="1400"/>
              </a:spcBef>
            </a:pPr>
            <a:r>
              <a:rPr lang="en-US" sz="1500" dirty="0">
                <a:solidFill>
                  <a:schemeClr val="accent3">
                    <a:lumMod val="25000"/>
                  </a:schemeClr>
                </a:solidFill>
                <a:latin typeface="Abadi" panose="020B0604020104020204" pitchFamily="34" charset="0"/>
              </a:rPr>
              <a:t>Datetime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Code used to preform these functions can be viewed at the following location:	</a:t>
            </a:r>
          </a:p>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hlinkClick r:id="rId4"/>
              </a:rPr>
              <a:t>https://github.com/Bootscum/IBM-Data-Science-Capstone-Project/blob/main/pt%201%20-%20jupyter-labs-spacex-data-collection-api.ipynb</a:t>
            </a:r>
            <a:endParaRPr lang="en-US" sz="18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9C757622-DEB4-C95B-AAA1-6F156B0B927F}"/>
              </a:ext>
            </a:extLst>
          </p:cNvPr>
          <p:cNvGraphicFramePr/>
          <p:nvPr>
            <p:extLst>
              <p:ext uri="{D42A27DB-BD31-4B8C-83A1-F6EECF244321}">
                <p14:modId xmlns:p14="http://schemas.microsoft.com/office/powerpoint/2010/main" val="3822775224"/>
              </p:ext>
            </p:extLst>
          </p:nvPr>
        </p:nvGraphicFramePr>
        <p:xfrm>
          <a:off x="5132175" y="1503674"/>
          <a:ext cx="6827520" cy="4953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612175" y="1686503"/>
            <a:ext cx="5424202" cy="5010630"/>
          </a:xfrm>
          <a:prstGeom prst="rect">
            <a:avLst/>
          </a:prstGeom>
        </p:spPr>
        <p:txBody>
          <a:bodyPr lIns="91440" tIns="45720" rIns="91440" bIns="45720" anchor="t">
            <a:noAutofit/>
          </a:bodyPr>
          <a:lstStyle/>
          <a:p>
            <a:pPr marL="0" indent="0">
              <a:lnSpc>
                <a:spcPct val="100000"/>
              </a:lnSpc>
              <a:spcBef>
                <a:spcPts val="1400"/>
              </a:spcBef>
              <a:buNone/>
            </a:pP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was done 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to draw information from tables stored on Wikipedia.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zh-CN" sz="2200" dirty="0">
                <a:solidFill>
                  <a:schemeClr val="accent3">
                    <a:lumMod val="25000"/>
                  </a:schemeClr>
                </a:solidFill>
                <a:latin typeface="Abadi" panose="020B0604020104020204" pitchFamily="34" charset="0"/>
              </a:rPr>
              <a:t>Code used to preform these functions can be viewed at the following location:</a:t>
            </a:r>
          </a:p>
          <a:p>
            <a:pPr marL="0" indent="0">
              <a:lnSpc>
                <a:spcPct val="100000"/>
              </a:lnSpc>
              <a:spcBef>
                <a:spcPts val="1400"/>
              </a:spcBef>
              <a:buNone/>
            </a:pPr>
            <a:r>
              <a:rPr lang="en-US" altLang="zh-CN" sz="2200" dirty="0">
                <a:solidFill>
                  <a:schemeClr val="accent3">
                    <a:lumMod val="25000"/>
                  </a:schemeClr>
                </a:solidFill>
                <a:latin typeface="Abadi" panose="020B0604020104020204" pitchFamily="34" charset="0"/>
              </a:rPr>
              <a:t>	</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https://github.com/Bootscum/IBM-Data-Science-Capstone-Project/blob/main/pt%202%20-%20jupyter-labs-webscraping.ipynb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28261804-4EAE-489D-1600-479DBF9A43FB}"/>
              </a:ext>
            </a:extLst>
          </p:cNvPr>
          <p:cNvGraphicFramePr/>
          <p:nvPr>
            <p:extLst>
              <p:ext uri="{D42A27DB-BD31-4B8C-83A1-F6EECF244321}">
                <p14:modId xmlns:p14="http://schemas.microsoft.com/office/powerpoint/2010/main" val="3136587177"/>
              </p:ext>
            </p:extLst>
          </p:nvPr>
        </p:nvGraphicFramePr>
        <p:xfrm>
          <a:off x="503227" y="1576491"/>
          <a:ext cx="4314613" cy="47481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855</TotalTime>
  <Words>2926</Words>
  <Application>Microsoft Office PowerPoint</Application>
  <PresentationFormat>Widescreen</PresentationFormat>
  <Paragraphs>495</Paragraphs>
  <Slides>47</Slides>
  <Notes>5</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John Stowers</cp:lastModifiedBy>
  <cp:revision>250</cp:revision>
  <dcterms:created xsi:type="dcterms:W3CDTF">2021-04-29T18:58:34Z</dcterms:created>
  <dcterms:modified xsi:type="dcterms:W3CDTF">2025-12-02T02:05:18Z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